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Montserrat Black"/>
      <p:bold r:id="rId26"/>
      <p:boldItalic r:id="rId27"/>
    </p:embeddedFont>
    <p:embeddedFont>
      <p:font typeface="Montserrat ExtraBold"/>
      <p:bold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Black-bold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MontserratExtraBold-bold.fntdata"/><Relationship Id="rId27" Type="http://schemas.openxmlformats.org/officeDocument/2006/relationships/font" Target="fonts/MontserratBlack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ExtraBold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1ee6347ce6_2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31ee6347ce6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1ee6347ce6_2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31ee6347ce6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31ee6347ce6_8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31ee6347ce6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6" name="Google Shape;74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31ee6347ce6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31ee6347ce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31c2dbfff64_0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31c2dbfff6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31ee6347ce6_2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31ee6347ce6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1ee6347ce6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31ee6347ce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31c2dbfff64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31c2dbfff64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31c2dbfff64_2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31c2dbfff64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31ee6347ce6_2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31ee6347ce6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1c2dbfff64_6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31c2dbfff6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31c2dbfff64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31c2dbfff64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1c2dbfff64_6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31c2dbfff64_6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Science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>
            <p:ph idx="2" type="pic"/>
          </p:nvPr>
        </p:nvSpPr>
        <p:spPr>
          <a:xfrm>
            <a:off x="-17100" y="0"/>
            <a:ext cx="5979600" cy="102870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" name="Google Shape;17;p3"/>
          <p:cNvGrpSpPr/>
          <p:nvPr/>
        </p:nvGrpSpPr>
        <p:grpSpPr>
          <a:xfrm>
            <a:off x="226851" y="350889"/>
            <a:ext cx="362118" cy="345464"/>
            <a:chOff x="0" y="0"/>
            <a:chExt cx="482823" cy="460618"/>
          </a:xfrm>
        </p:grpSpPr>
        <p:grpSp>
          <p:nvGrpSpPr>
            <p:cNvPr id="18" name="Google Shape;18;p3"/>
            <p:cNvGrpSpPr/>
            <p:nvPr/>
          </p:nvGrpSpPr>
          <p:grpSpPr>
            <a:xfrm>
              <a:off x="0" y="0"/>
              <a:ext cx="53807" cy="51285"/>
              <a:chOff x="0" y="0"/>
              <a:chExt cx="812800" cy="774700"/>
            </a:xfrm>
          </p:grpSpPr>
          <p:sp>
            <p:nvSpPr>
              <p:cNvPr id="19" name="Google Shape;19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0" name="Google Shape;20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" name="Google Shape;21;p3"/>
            <p:cNvGrpSpPr/>
            <p:nvPr/>
          </p:nvGrpSpPr>
          <p:grpSpPr>
            <a:xfrm>
              <a:off x="86239" y="0"/>
              <a:ext cx="53807" cy="51285"/>
              <a:chOff x="0" y="0"/>
              <a:chExt cx="812800" cy="774700"/>
            </a:xfrm>
          </p:grpSpPr>
          <p:sp>
            <p:nvSpPr>
              <p:cNvPr id="22" name="Google Shape;22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3" name="Google Shape;23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" name="Google Shape;24;p3"/>
            <p:cNvGrpSpPr/>
            <p:nvPr/>
          </p:nvGrpSpPr>
          <p:grpSpPr>
            <a:xfrm>
              <a:off x="171933" y="0"/>
              <a:ext cx="53807" cy="51285"/>
              <a:chOff x="0" y="0"/>
              <a:chExt cx="812800" cy="774700"/>
            </a:xfrm>
          </p:grpSpPr>
          <p:sp>
            <p:nvSpPr>
              <p:cNvPr id="25" name="Google Shape;25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6" name="Google Shape;26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" name="Google Shape;27;p3"/>
            <p:cNvGrpSpPr/>
            <p:nvPr/>
          </p:nvGrpSpPr>
          <p:grpSpPr>
            <a:xfrm>
              <a:off x="257628" y="0"/>
              <a:ext cx="53807" cy="51285"/>
              <a:chOff x="0" y="0"/>
              <a:chExt cx="812800" cy="774700"/>
            </a:xfrm>
          </p:grpSpPr>
          <p:sp>
            <p:nvSpPr>
              <p:cNvPr id="28" name="Google Shape;28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" name="Google Shape;29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" name="Google Shape;30;p3"/>
            <p:cNvGrpSpPr/>
            <p:nvPr/>
          </p:nvGrpSpPr>
          <p:grpSpPr>
            <a:xfrm>
              <a:off x="343322" y="0"/>
              <a:ext cx="53807" cy="51285"/>
              <a:chOff x="0" y="0"/>
              <a:chExt cx="812800" cy="774700"/>
            </a:xfrm>
          </p:grpSpPr>
          <p:sp>
            <p:nvSpPr>
              <p:cNvPr id="31" name="Google Shape;31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" name="Google Shape;32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" name="Google Shape;33;p3"/>
            <p:cNvGrpSpPr/>
            <p:nvPr/>
          </p:nvGrpSpPr>
          <p:grpSpPr>
            <a:xfrm>
              <a:off x="429016" y="0"/>
              <a:ext cx="53807" cy="51285"/>
              <a:chOff x="0" y="0"/>
              <a:chExt cx="812800" cy="774700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" name="Google Shape;35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>
              <a:off x="43665" y="51306"/>
              <a:ext cx="53807" cy="51285"/>
              <a:chOff x="0" y="0"/>
              <a:chExt cx="812800" cy="774700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" name="Google Shape;38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" name="Google Shape;39;p3"/>
            <p:cNvGrpSpPr/>
            <p:nvPr/>
          </p:nvGrpSpPr>
          <p:grpSpPr>
            <a:xfrm>
              <a:off x="129359" y="51306"/>
              <a:ext cx="53807" cy="51285"/>
              <a:chOff x="0" y="0"/>
              <a:chExt cx="812800" cy="774700"/>
            </a:xfrm>
          </p:grpSpPr>
          <p:sp>
            <p:nvSpPr>
              <p:cNvPr id="40" name="Google Shape;40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1" name="Google Shape;41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" name="Google Shape;42;p3"/>
            <p:cNvGrpSpPr/>
            <p:nvPr/>
          </p:nvGrpSpPr>
          <p:grpSpPr>
            <a:xfrm>
              <a:off x="215053" y="51306"/>
              <a:ext cx="53807" cy="51285"/>
              <a:chOff x="0" y="0"/>
              <a:chExt cx="812800" cy="774700"/>
            </a:xfrm>
          </p:grpSpPr>
          <p:sp>
            <p:nvSpPr>
              <p:cNvPr id="43" name="Google Shape;43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4" name="Google Shape;44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" name="Google Shape;45;p3"/>
            <p:cNvGrpSpPr/>
            <p:nvPr/>
          </p:nvGrpSpPr>
          <p:grpSpPr>
            <a:xfrm>
              <a:off x="300747" y="51306"/>
              <a:ext cx="53807" cy="51285"/>
              <a:chOff x="0" y="0"/>
              <a:chExt cx="812800" cy="774700"/>
            </a:xfrm>
          </p:grpSpPr>
          <p:sp>
            <p:nvSpPr>
              <p:cNvPr id="46" name="Google Shape;46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7" name="Google Shape;47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" name="Google Shape;48;p3"/>
            <p:cNvGrpSpPr/>
            <p:nvPr/>
          </p:nvGrpSpPr>
          <p:grpSpPr>
            <a:xfrm>
              <a:off x="386441" y="51306"/>
              <a:ext cx="53807" cy="51285"/>
              <a:chOff x="0" y="0"/>
              <a:chExt cx="812800" cy="774700"/>
            </a:xfrm>
          </p:grpSpPr>
          <p:sp>
            <p:nvSpPr>
              <p:cNvPr id="49" name="Google Shape;49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0" name="Google Shape;50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" name="Google Shape;51;p3"/>
            <p:cNvGrpSpPr/>
            <p:nvPr/>
          </p:nvGrpSpPr>
          <p:grpSpPr>
            <a:xfrm>
              <a:off x="0" y="102613"/>
              <a:ext cx="53807" cy="51285"/>
              <a:chOff x="0" y="0"/>
              <a:chExt cx="812800" cy="774700"/>
            </a:xfrm>
          </p:grpSpPr>
          <p:sp>
            <p:nvSpPr>
              <p:cNvPr id="52" name="Google Shape;52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3" name="Google Shape;53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86239" y="102613"/>
              <a:ext cx="53807" cy="51285"/>
              <a:chOff x="0" y="0"/>
              <a:chExt cx="812800" cy="774700"/>
            </a:xfrm>
          </p:grpSpPr>
          <p:sp>
            <p:nvSpPr>
              <p:cNvPr id="55" name="Google Shape;55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6" name="Google Shape;56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" name="Google Shape;57;p3"/>
            <p:cNvGrpSpPr/>
            <p:nvPr/>
          </p:nvGrpSpPr>
          <p:grpSpPr>
            <a:xfrm>
              <a:off x="171933" y="102613"/>
              <a:ext cx="53807" cy="51285"/>
              <a:chOff x="0" y="0"/>
              <a:chExt cx="812800" cy="774700"/>
            </a:xfrm>
          </p:grpSpPr>
          <p:sp>
            <p:nvSpPr>
              <p:cNvPr id="58" name="Google Shape;58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9" name="Google Shape;59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" name="Google Shape;60;p3"/>
            <p:cNvGrpSpPr/>
            <p:nvPr/>
          </p:nvGrpSpPr>
          <p:grpSpPr>
            <a:xfrm>
              <a:off x="257628" y="102613"/>
              <a:ext cx="53807" cy="51285"/>
              <a:chOff x="0" y="0"/>
              <a:chExt cx="812800" cy="774700"/>
            </a:xfrm>
          </p:grpSpPr>
          <p:sp>
            <p:nvSpPr>
              <p:cNvPr id="61" name="Google Shape;61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2" name="Google Shape;62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" name="Google Shape;63;p3"/>
            <p:cNvGrpSpPr/>
            <p:nvPr/>
          </p:nvGrpSpPr>
          <p:grpSpPr>
            <a:xfrm>
              <a:off x="343322" y="102613"/>
              <a:ext cx="53807" cy="51285"/>
              <a:chOff x="0" y="0"/>
              <a:chExt cx="812800" cy="774700"/>
            </a:xfrm>
          </p:grpSpPr>
          <p:sp>
            <p:nvSpPr>
              <p:cNvPr id="64" name="Google Shape;64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5" name="Google Shape;65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" name="Google Shape;66;p3"/>
            <p:cNvGrpSpPr/>
            <p:nvPr/>
          </p:nvGrpSpPr>
          <p:grpSpPr>
            <a:xfrm>
              <a:off x="429016" y="102613"/>
              <a:ext cx="53807" cy="51285"/>
              <a:chOff x="0" y="0"/>
              <a:chExt cx="812800" cy="774700"/>
            </a:xfrm>
          </p:grpSpPr>
          <p:sp>
            <p:nvSpPr>
              <p:cNvPr id="67" name="Google Shape;67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8" name="Google Shape;68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" name="Google Shape;69;p3"/>
            <p:cNvGrpSpPr/>
            <p:nvPr/>
          </p:nvGrpSpPr>
          <p:grpSpPr>
            <a:xfrm>
              <a:off x="43665" y="153919"/>
              <a:ext cx="53807" cy="51285"/>
              <a:chOff x="0" y="0"/>
              <a:chExt cx="812800" cy="774700"/>
            </a:xfrm>
          </p:grpSpPr>
          <p:sp>
            <p:nvSpPr>
              <p:cNvPr id="70" name="Google Shape;70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71" name="Google Shape;71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>
              <a:off x="129359" y="153919"/>
              <a:ext cx="53807" cy="51285"/>
              <a:chOff x="0" y="0"/>
              <a:chExt cx="812800" cy="77470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74" name="Google Shape;74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" name="Google Shape;75;p3"/>
            <p:cNvGrpSpPr/>
            <p:nvPr/>
          </p:nvGrpSpPr>
          <p:grpSpPr>
            <a:xfrm>
              <a:off x="215053" y="153919"/>
              <a:ext cx="53807" cy="51285"/>
              <a:chOff x="0" y="0"/>
              <a:chExt cx="812800" cy="774700"/>
            </a:xfrm>
          </p:grpSpPr>
          <p:sp>
            <p:nvSpPr>
              <p:cNvPr id="76" name="Google Shape;76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77" name="Google Shape;77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" name="Google Shape;78;p3"/>
            <p:cNvGrpSpPr/>
            <p:nvPr/>
          </p:nvGrpSpPr>
          <p:grpSpPr>
            <a:xfrm>
              <a:off x="300747" y="153919"/>
              <a:ext cx="53807" cy="51285"/>
              <a:chOff x="0" y="0"/>
              <a:chExt cx="812800" cy="774700"/>
            </a:xfrm>
          </p:grpSpPr>
          <p:sp>
            <p:nvSpPr>
              <p:cNvPr id="79" name="Google Shape;79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80" name="Google Shape;80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1" name="Google Shape;81;p3"/>
            <p:cNvGrpSpPr/>
            <p:nvPr/>
          </p:nvGrpSpPr>
          <p:grpSpPr>
            <a:xfrm>
              <a:off x="386441" y="153919"/>
              <a:ext cx="53807" cy="51285"/>
              <a:chOff x="0" y="0"/>
              <a:chExt cx="812800" cy="774700"/>
            </a:xfrm>
          </p:grpSpPr>
          <p:sp>
            <p:nvSpPr>
              <p:cNvPr id="82" name="Google Shape;82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83" name="Google Shape;83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4" name="Google Shape;84;p3"/>
            <p:cNvGrpSpPr/>
            <p:nvPr/>
          </p:nvGrpSpPr>
          <p:grpSpPr>
            <a:xfrm>
              <a:off x="0" y="204666"/>
              <a:ext cx="53807" cy="51285"/>
              <a:chOff x="0" y="0"/>
              <a:chExt cx="812800" cy="77470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86" name="Google Shape;86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" name="Google Shape;87;p3"/>
            <p:cNvGrpSpPr/>
            <p:nvPr/>
          </p:nvGrpSpPr>
          <p:grpSpPr>
            <a:xfrm>
              <a:off x="86239" y="204666"/>
              <a:ext cx="53807" cy="51285"/>
              <a:chOff x="0" y="0"/>
              <a:chExt cx="812800" cy="774700"/>
            </a:xfrm>
          </p:grpSpPr>
          <p:sp>
            <p:nvSpPr>
              <p:cNvPr id="88" name="Google Shape;88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89" name="Google Shape;89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0" name="Google Shape;90;p3"/>
            <p:cNvGrpSpPr/>
            <p:nvPr/>
          </p:nvGrpSpPr>
          <p:grpSpPr>
            <a:xfrm>
              <a:off x="171933" y="204666"/>
              <a:ext cx="53807" cy="51285"/>
              <a:chOff x="0" y="0"/>
              <a:chExt cx="812800" cy="774700"/>
            </a:xfrm>
          </p:grpSpPr>
          <p:sp>
            <p:nvSpPr>
              <p:cNvPr id="91" name="Google Shape;91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92" name="Google Shape;92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3" name="Google Shape;93;p3"/>
            <p:cNvGrpSpPr/>
            <p:nvPr/>
          </p:nvGrpSpPr>
          <p:grpSpPr>
            <a:xfrm>
              <a:off x="257628" y="204666"/>
              <a:ext cx="53807" cy="51285"/>
              <a:chOff x="0" y="0"/>
              <a:chExt cx="812800" cy="774700"/>
            </a:xfrm>
          </p:grpSpPr>
          <p:sp>
            <p:nvSpPr>
              <p:cNvPr id="94" name="Google Shape;94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95" name="Google Shape;95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6" name="Google Shape;96;p3"/>
            <p:cNvGrpSpPr/>
            <p:nvPr/>
          </p:nvGrpSpPr>
          <p:grpSpPr>
            <a:xfrm>
              <a:off x="343322" y="204666"/>
              <a:ext cx="53807" cy="51285"/>
              <a:chOff x="0" y="0"/>
              <a:chExt cx="812800" cy="774700"/>
            </a:xfrm>
          </p:grpSpPr>
          <p:sp>
            <p:nvSpPr>
              <p:cNvPr id="97" name="Google Shape;97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98" name="Google Shape;98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" name="Google Shape;99;p3"/>
            <p:cNvGrpSpPr/>
            <p:nvPr/>
          </p:nvGrpSpPr>
          <p:grpSpPr>
            <a:xfrm>
              <a:off x="429016" y="204666"/>
              <a:ext cx="53807" cy="51285"/>
              <a:chOff x="0" y="0"/>
              <a:chExt cx="812800" cy="774700"/>
            </a:xfrm>
          </p:grpSpPr>
          <p:sp>
            <p:nvSpPr>
              <p:cNvPr id="100" name="Google Shape;100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01" name="Google Shape;101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2" name="Google Shape;102;p3"/>
            <p:cNvGrpSpPr/>
            <p:nvPr/>
          </p:nvGrpSpPr>
          <p:grpSpPr>
            <a:xfrm>
              <a:off x="43665" y="255973"/>
              <a:ext cx="53807" cy="51285"/>
              <a:chOff x="0" y="0"/>
              <a:chExt cx="812800" cy="774700"/>
            </a:xfrm>
          </p:grpSpPr>
          <p:sp>
            <p:nvSpPr>
              <p:cNvPr id="103" name="Google Shape;103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04" name="Google Shape;104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3"/>
            <p:cNvGrpSpPr/>
            <p:nvPr/>
          </p:nvGrpSpPr>
          <p:grpSpPr>
            <a:xfrm>
              <a:off x="129359" y="255973"/>
              <a:ext cx="53807" cy="51285"/>
              <a:chOff x="0" y="0"/>
              <a:chExt cx="812800" cy="774700"/>
            </a:xfrm>
          </p:grpSpPr>
          <p:sp>
            <p:nvSpPr>
              <p:cNvPr id="106" name="Google Shape;106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07" name="Google Shape;107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8" name="Google Shape;108;p3"/>
            <p:cNvGrpSpPr/>
            <p:nvPr/>
          </p:nvGrpSpPr>
          <p:grpSpPr>
            <a:xfrm>
              <a:off x="215053" y="255973"/>
              <a:ext cx="53807" cy="51285"/>
              <a:chOff x="0" y="0"/>
              <a:chExt cx="812800" cy="774700"/>
            </a:xfrm>
          </p:grpSpPr>
          <p:sp>
            <p:nvSpPr>
              <p:cNvPr id="109" name="Google Shape;109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10" name="Google Shape;110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" name="Google Shape;111;p3"/>
            <p:cNvGrpSpPr/>
            <p:nvPr/>
          </p:nvGrpSpPr>
          <p:grpSpPr>
            <a:xfrm>
              <a:off x="300747" y="255973"/>
              <a:ext cx="53807" cy="51285"/>
              <a:chOff x="0" y="0"/>
              <a:chExt cx="812800" cy="774700"/>
            </a:xfrm>
          </p:grpSpPr>
          <p:sp>
            <p:nvSpPr>
              <p:cNvPr id="112" name="Google Shape;112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13" name="Google Shape;113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4" name="Google Shape;114;p3"/>
            <p:cNvGrpSpPr/>
            <p:nvPr/>
          </p:nvGrpSpPr>
          <p:grpSpPr>
            <a:xfrm>
              <a:off x="386441" y="255973"/>
              <a:ext cx="53807" cy="51285"/>
              <a:chOff x="0" y="0"/>
              <a:chExt cx="812800" cy="774700"/>
            </a:xfrm>
          </p:grpSpPr>
          <p:sp>
            <p:nvSpPr>
              <p:cNvPr id="115" name="Google Shape;115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16" name="Google Shape;116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7" name="Google Shape;117;p3"/>
            <p:cNvGrpSpPr/>
            <p:nvPr/>
          </p:nvGrpSpPr>
          <p:grpSpPr>
            <a:xfrm>
              <a:off x="0" y="307279"/>
              <a:ext cx="53807" cy="51285"/>
              <a:chOff x="0" y="0"/>
              <a:chExt cx="812800" cy="774700"/>
            </a:xfrm>
          </p:grpSpPr>
          <p:sp>
            <p:nvSpPr>
              <p:cNvPr id="118" name="Google Shape;118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19" name="Google Shape;119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p3"/>
            <p:cNvGrpSpPr/>
            <p:nvPr/>
          </p:nvGrpSpPr>
          <p:grpSpPr>
            <a:xfrm>
              <a:off x="86239" y="307279"/>
              <a:ext cx="53807" cy="51285"/>
              <a:chOff x="0" y="0"/>
              <a:chExt cx="812800" cy="774700"/>
            </a:xfrm>
          </p:grpSpPr>
          <p:sp>
            <p:nvSpPr>
              <p:cNvPr id="121" name="Google Shape;121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22" name="Google Shape;122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p3"/>
            <p:cNvGrpSpPr/>
            <p:nvPr/>
          </p:nvGrpSpPr>
          <p:grpSpPr>
            <a:xfrm>
              <a:off x="171933" y="307279"/>
              <a:ext cx="53807" cy="51285"/>
              <a:chOff x="0" y="0"/>
              <a:chExt cx="812800" cy="774700"/>
            </a:xfrm>
          </p:grpSpPr>
          <p:sp>
            <p:nvSpPr>
              <p:cNvPr id="124" name="Google Shape;124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25" name="Google Shape;125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257628" y="307279"/>
              <a:ext cx="53807" cy="51285"/>
              <a:chOff x="0" y="0"/>
              <a:chExt cx="812800" cy="774700"/>
            </a:xfrm>
          </p:grpSpPr>
          <p:sp>
            <p:nvSpPr>
              <p:cNvPr id="127" name="Google Shape;127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28" name="Google Shape;128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9" name="Google Shape;129;p3"/>
            <p:cNvGrpSpPr/>
            <p:nvPr/>
          </p:nvGrpSpPr>
          <p:grpSpPr>
            <a:xfrm>
              <a:off x="343322" y="307279"/>
              <a:ext cx="53807" cy="51285"/>
              <a:chOff x="0" y="0"/>
              <a:chExt cx="812800" cy="774700"/>
            </a:xfrm>
          </p:grpSpPr>
          <p:sp>
            <p:nvSpPr>
              <p:cNvPr id="130" name="Google Shape;130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31" name="Google Shape;131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" name="Google Shape;132;p3"/>
            <p:cNvGrpSpPr/>
            <p:nvPr/>
          </p:nvGrpSpPr>
          <p:grpSpPr>
            <a:xfrm>
              <a:off x="429016" y="307279"/>
              <a:ext cx="53807" cy="51285"/>
              <a:chOff x="0" y="0"/>
              <a:chExt cx="812800" cy="774700"/>
            </a:xfrm>
          </p:grpSpPr>
          <p:sp>
            <p:nvSpPr>
              <p:cNvPr id="133" name="Google Shape;133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34" name="Google Shape;134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" name="Google Shape;135;p3"/>
            <p:cNvGrpSpPr/>
            <p:nvPr/>
          </p:nvGrpSpPr>
          <p:grpSpPr>
            <a:xfrm>
              <a:off x="43665" y="358585"/>
              <a:ext cx="53807" cy="51285"/>
              <a:chOff x="0" y="0"/>
              <a:chExt cx="812800" cy="774700"/>
            </a:xfrm>
          </p:grpSpPr>
          <p:sp>
            <p:nvSpPr>
              <p:cNvPr id="136" name="Google Shape;136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37" name="Google Shape;137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8" name="Google Shape;138;p3"/>
            <p:cNvGrpSpPr/>
            <p:nvPr/>
          </p:nvGrpSpPr>
          <p:grpSpPr>
            <a:xfrm>
              <a:off x="129359" y="358585"/>
              <a:ext cx="53807" cy="51285"/>
              <a:chOff x="0" y="0"/>
              <a:chExt cx="812800" cy="774700"/>
            </a:xfrm>
          </p:grpSpPr>
          <p:sp>
            <p:nvSpPr>
              <p:cNvPr id="139" name="Google Shape;139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40" name="Google Shape;140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1" name="Google Shape;141;p3"/>
            <p:cNvGrpSpPr/>
            <p:nvPr/>
          </p:nvGrpSpPr>
          <p:grpSpPr>
            <a:xfrm>
              <a:off x="215053" y="358585"/>
              <a:ext cx="53807" cy="51285"/>
              <a:chOff x="0" y="0"/>
              <a:chExt cx="812800" cy="774700"/>
            </a:xfrm>
          </p:grpSpPr>
          <p:sp>
            <p:nvSpPr>
              <p:cNvPr id="142" name="Google Shape;142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43" name="Google Shape;143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4" name="Google Shape;144;p3"/>
            <p:cNvGrpSpPr/>
            <p:nvPr/>
          </p:nvGrpSpPr>
          <p:grpSpPr>
            <a:xfrm>
              <a:off x="300747" y="358585"/>
              <a:ext cx="53807" cy="51285"/>
              <a:chOff x="0" y="0"/>
              <a:chExt cx="812800" cy="774700"/>
            </a:xfrm>
          </p:grpSpPr>
          <p:sp>
            <p:nvSpPr>
              <p:cNvPr id="145" name="Google Shape;145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46" name="Google Shape;146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7" name="Google Shape;147;p3"/>
            <p:cNvGrpSpPr/>
            <p:nvPr/>
          </p:nvGrpSpPr>
          <p:grpSpPr>
            <a:xfrm>
              <a:off x="386441" y="358585"/>
              <a:ext cx="53807" cy="51285"/>
              <a:chOff x="0" y="0"/>
              <a:chExt cx="812800" cy="774700"/>
            </a:xfrm>
          </p:grpSpPr>
          <p:sp>
            <p:nvSpPr>
              <p:cNvPr id="148" name="Google Shape;148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49" name="Google Shape;149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0" name="Google Shape;150;p3"/>
            <p:cNvGrpSpPr/>
            <p:nvPr/>
          </p:nvGrpSpPr>
          <p:grpSpPr>
            <a:xfrm>
              <a:off x="0" y="409333"/>
              <a:ext cx="53807" cy="51285"/>
              <a:chOff x="0" y="0"/>
              <a:chExt cx="812800" cy="774700"/>
            </a:xfrm>
          </p:grpSpPr>
          <p:sp>
            <p:nvSpPr>
              <p:cNvPr id="151" name="Google Shape;151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52" name="Google Shape;152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3" name="Google Shape;153;p3"/>
            <p:cNvGrpSpPr/>
            <p:nvPr/>
          </p:nvGrpSpPr>
          <p:grpSpPr>
            <a:xfrm>
              <a:off x="86239" y="409333"/>
              <a:ext cx="53807" cy="51285"/>
              <a:chOff x="0" y="0"/>
              <a:chExt cx="812800" cy="774700"/>
            </a:xfrm>
          </p:grpSpPr>
          <p:sp>
            <p:nvSpPr>
              <p:cNvPr id="154" name="Google Shape;154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55" name="Google Shape;155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6" name="Google Shape;156;p3"/>
            <p:cNvGrpSpPr/>
            <p:nvPr/>
          </p:nvGrpSpPr>
          <p:grpSpPr>
            <a:xfrm>
              <a:off x="171933" y="409333"/>
              <a:ext cx="53807" cy="51285"/>
              <a:chOff x="0" y="0"/>
              <a:chExt cx="812800" cy="774700"/>
            </a:xfrm>
          </p:grpSpPr>
          <p:sp>
            <p:nvSpPr>
              <p:cNvPr id="157" name="Google Shape;157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58" name="Google Shape;158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59" name="Google Shape;159;p3"/>
            <p:cNvGrpSpPr/>
            <p:nvPr/>
          </p:nvGrpSpPr>
          <p:grpSpPr>
            <a:xfrm>
              <a:off x="257628" y="409333"/>
              <a:ext cx="53807" cy="51285"/>
              <a:chOff x="0" y="0"/>
              <a:chExt cx="812800" cy="774700"/>
            </a:xfrm>
          </p:grpSpPr>
          <p:sp>
            <p:nvSpPr>
              <p:cNvPr id="160" name="Google Shape;160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61" name="Google Shape;161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2" name="Google Shape;162;p3"/>
            <p:cNvGrpSpPr/>
            <p:nvPr/>
          </p:nvGrpSpPr>
          <p:grpSpPr>
            <a:xfrm>
              <a:off x="343322" y="409333"/>
              <a:ext cx="53807" cy="51285"/>
              <a:chOff x="0" y="0"/>
              <a:chExt cx="812800" cy="774700"/>
            </a:xfrm>
          </p:grpSpPr>
          <p:sp>
            <p:nvSpPr>
              <p:cNvPr id="163" name="Google Shape;163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64" name="Google Shape;164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5" name="Google Shape;165;p3"/>
            <p:cNvGrpSpPr/>
            <p:nvPr/>
          </p:nvGrpSpPr>
          <p:grpSpPr>
            <a:xfrm>
              <a:off x="429016" y="409333"/>
              <a:ext cx="53807" cy="51285"/>
              <a:chOff x="0" y="0"/>
              <a:chExt cx="812800" cy="774700"/>
            </a:xfrm>
          </p:grpSpPr>
          <p:sp>
            <p:nvSpPr>
              <p:cNvPr id="166" name="Google Shape;166;p3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67" name="Google Shape;167;p3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 type="obj">
  <p:cSld name="OBJEC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"/>
          <p:cNvSpPr/>
          <p:nvPr>
            <p:ph idx="2" type="pic"/>
          </p:nvPr>
        </p:nvSpPr>
        <p:spPr>
          <a:xfrm>
            <a:off x="-17100" y="0"/>
            <a:ext cx="4216500" cy="10287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0" name="Google Shape;170;p4"/>
          <p:cNvCxnSpPr/>
          <p:nvPr/>
        </p:nvCxnSpPr>
        <p:spPr>
          <a:xfrm rot="10800000">
            <a:off x="4211836" y="0"/>
            <a:ext cx="0" cy="10287000"/>
          </a:xfrm>
          <a:prstGeom prst="straightConnector1">
            <a:avLst/>
          </a:prstGeom>
          <a:noFill/>
          <a:ln cap="flat" cmpd="sng" w="38100">
            <a:solidFill>
              <a:srgbClr val="F1F1F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71" name="Google Shape;171;p4"/>
          <p:cNvGrpSpPr/>
          <p:nvPr/>
        </p:nvGrpSpPr>
        <p:grpSpPr>
          <a:xfrm rot="-5400000">
            <a:off x="4051420" y="5807973"/>
            <a:ext cx="320812" cy="320812"/>
            <a:chOff x="0" y="0"/>
            <a:chExt cx="812800" cy="812800"/>
          </a:xfrm>
        </p:grpSpPr>
        <p:sp>
          <p:nvSpPr>
            <p:cNvPr id="172" name="Google Shape;17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4"/>
            <p:cNvSpPr txBox="1"/>
            <p:nvPr/>
          </p:nvSpPr>
          <p:spPr>
            <a:xfrm>
              <a:off x="76200" y="161925"/>
              <a:ext cx="6603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4" name="Google Shape;174;p4"/>
          <p:cNvGrpSpPr/>
          <p:nvPr/>
        </p:nvGrpSpPr>
        <p:grpSpPr>
          <a:xfrm rot="-5400000">
            <a:off x="4051420" y="3965933"/>
            <a:ext cx="320812" cy="320812"/>
            <a:chOff x="0" y="0"/>
            <a:chExt cx="812800" cy="812800"/>
          </a:xfrm>
        </p:grpSpPr>
        <p:sp>
          <p:nvSpPr>
            <p:cNvPr id="175" name="Google Shape;175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4"/>
            <p:cNvSpPr txBox="1"/>
            <p:nvPr/>
          </p:nvSpPr>
          <p:spPr>
            <a:xfrm>
              <a:off x="76200" y="161925"/>
              <a:ext cx="6603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7" name="Google Shape;177;p4"/>
          <p:cNvGrpSpPr/>
          <p:nvPr/>
        </p:nvGrpSpPr>
        <p:grpSpPr>
          <a:xfrm rot="-5400000">
            <a:off x="4051420" y="8025713"/>
            <a:ext cx="320812" cy="320812"/>
            <a:chOff x="0" y="0"/>
            <a:chExt cx="812800" cy="812800"/>
          </a:xfrm>
        </p:grpSpPr>
        <p:sp>
          <p:nvSpPr>
            <p:cNvPr id="178" name="Google Shape;178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4"/>
            <p:cNvSpPr txBox="1"/>
            <p:nvPr/>
          </p:nvSpPr>
          <p:spPr>
            <a:xfrm>
              <a:off x="76200" y="161925"/>
              <a:ext cx="660300" cy="57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9333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" name="Google Shape;180;p4"/>
          <p:cNvGrpSpPr/>
          <p:nvPr/>
        </p:nvGrpSpPr>
        <p:grpSpPr>
          <a:xfrm>
            <a:off x="226851" y="350889"/>
            <a:ext cx="362118" cy="345464"/>
            <a:chOff x="0" y="0"/>
            <a:chExt cx="482823" cy="460618"/>
          </a:xfrm>
        </p:grpSpPr>
        <p:grpSp>
          <p:nvGrpSpPr>
            <p:cNvPr id="181" name="Google Shape;181;p4"/>
            <p:cNvGrpSpPr/>
            <p:nvPr/>
          </p:nvGrpSpPr>
          <p:grpSpPr>
            <a:xfrm>
              <a:off x="0" y="0"/>
              <a:ext cx="53807" cy="51285"/>
              <a:chOff x="0" y="0"/>
              <a:chExt cx="812800" cy="774700"/>
            </a:xfrm>
          </p:grpSpPr>
          <p:sp>
            <p:nvSpPr>
              <p:cNvPr id="182" name="Google Shape;182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83" name="Google Shape;183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4" name="Google Shape;184;p4"/>
            <p:cNvGrpSpPr/>
            <p:nvPr/>
          </p:nvGrpSpPr>
          <p:grpSpPr>
            <a:xfrm>
              <a:off x="86239" y="0"/>
              <a:ext cx="53807" cy="51285"/>
              <a:chOff x="0" y="0"/>
              <a:chExt cx="812800" cy="774700"/>
            </a:xfrm>
          </p:grpSpPr>
          <p:sp>
            <p:nvSpPr>
              <p:cNvPr id="185" name="Google Shape;185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86" name="Google Shape;186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7" name="Google Shape;187;p4"/>
            <p:cNvGrpSpPr/>
            <p:nvPr/>
          </p:nvGrpSpPr>
          <p:grpSpPr>
            <a:xfrm>
              <a:off x="171933" y="0"/>
              <a:ext cx="53807" cy="51285"/>
              <a:chOff x="0" y="0"/>
              <a:chExt cx="812800" cy="774700"/>
            </a:xfrm>
          </p:grpSpPr>
          <p:sp>
            <p:nvSpPr>
              <p:cNvPr id="188" name="Google Shape;188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89" name="Google Shape;189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0" name="Google Shape;190;p4"/>
            <p:cNvGrpSpPr/>
            <p:nvPr/>
          </p:nvGrpSpPr>
          <p:grpSpPr>
            <a:xfrm>
              <a:off x="257628" y="0"/>
              <a:ext cx="53807" cy="51285"/>
              <a:chOff x="0" y="0"/>
              <a:chExt cx="812800" cy="7747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92" name="Google Shape;192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>
              <a:off x="343322" y="0"/>
              <a:ext cx="53807" cy="51285"/>
              <a:chOff x="0" y="0"/>
              <a:chExt cx="812800" cy="7747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95" name="Google Shape;195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4"/>
            <p:cNvGrpSpPr/>
            <p:nvPr/>
          </p:nvGrpSpPr>
          <p:grpSpPr>
            <a:xfrm>
              <a:off x="429016" y="0"/>
              <a:ext cx="53807" cy="51285"/>
              <a:chOff x="0" y="0"/>
              <a:chExt cx="812800" cy="774700"/>
            </a:xfrm>
          </p:grpSpPr>
          <p:sp>
            <p:nvSpPr>
              <p:cNvPr id="197" name="Google Shape;197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198" name="Google Shape;198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9" name="Google Shape;199;p4"/>
            <p:cNvGrpSpPr/>
            <p:nvPr/>
          </p:nvGrpSpPr>
          <p:grpSpPr>
            <a:xfrm>
              <a:off x="43665" y="51306"/>
              <a:ext cx="53807" cy="51285"/>
              <a:chOff x="0" y="0"/>
              <a:chExt cx="812800" cy="774700"/>
            </a:xfrm>
          </p:grpSpPr>
          <p:sp>
            <p:nvSpPr>
              <p:cNvPr id="200" name="Google Shape;200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01" name="Google Shape;201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2" name="Google Shape;202;p4"/>
            <p:cNvGrpSpPr/>
            <p:nvPr/>
          </p:nvGrpSpPr>
          <p:grpSpPr>
            <a:xfrm>
              <a:off x="129359" y="51306"/>
              <a:ext cx="53807" cy="51285"/>
              <a:chOff x="0" y="0"/>
              <a:chExt cx="812800" cy="774700"/>
            </a:xfrm>
          </p:grpSpPr>
          <p:sp>
            <p:nvSpPr>
              <p:cNvPr id="203" name="Google Shape;203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04" name="Google Shape;204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5" name="Google Shape;205;p4"/>
            <p:cNvGrpSpPr/>
            <p:nvPr/>
          </p:nvGrpSpPr>
          <p:grpSpPr>
            <a:xfrm>
              <a:off x="215053" y="51306"/>
              <a:ext cx="53807" cy="51285"/>
              <a:chOff x="0" y="0"/>
              <a:chExt cx="812800" cy="774700"/>
            </a:xfrm>
          </p:grpSpPr>
          <p:sp>
            <p:nvSpPr>
              <p:cNvPr id="206" name="Google Shape;206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07" name="Google Shape;207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p4"/>
            <p:cNvGrpSpPr/>
            <p:nvPr/>
          </p:nvGrpSpPr>
          <p:grpSpPr>
            <a:xfrm>
              <a:off x="300747" y="51306"/>
              <a:ext cx="53807" cy="51285"/>
              <a:chOff x="0" y="0"/>
              <a:chExt cx="812800" cy="774700"/>
            </a:xfrm>
          </p:grpSpPr>
          <p:sp>
            <p:nvSpPr>
              <p:cNvPr id="209" name="Google Shape;209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0" name="Google Shape;210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p4"/>
            <p:cNvGrpSpPr/>
            <p:nvPr/>
          </p:nvGrpSpPr>
          <p:grpSpPr>
            <a:xfrm>
              <a:off x="386441" y="51306"/>
              <a:ext cx="53807" cy="51285"/>
              <a:chOff x="0" y="0"/>
              <a:chExt cx="812800" cy="774700"/>
            </a:xfrm>
          </p:grpSpPr>
          <p:sp>
            <p:nvSpPr>
              <p:cNvPr id="212" name="Google Shape;212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3" name="Google Shape;213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4" name="Google Shape;214;p4"/>
            <p:cNvGrpSpPr/>
            <p:nvPr/>
          </p:nvGrpSpPr>
          <p:grpSpPr>
            <a:xfrm>
              <a:off x="0" y="102613"/>
              <a:ext cx="53807" cy="51285"/>
              <a:chOff x="0" y="0"/>
              <a:chExt cx="812800" cy="774700"/>
            </a:xfrm>
          </p:grpSpPr>
          <p:sp>
            <p:nvSpPr>
              <p:cNvPr id="215" name="Google Shape;215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6" name="Google Shape;216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7" name="Google Shape;217;p4"/>
            <p:cNvGrpSpPr/>
            <p:nvPr/>
          </p:nvGrpSpPr>
          <p:grpSpPr>
            <a:xfrm>
              <a:off x="86239" y="102613"/>
              <a:ext cx="53807" cy="51285"/>
              <a:chOff x="0" y="0"/>
              <a:chExt cx="812800" cy="774700"/>
            </a:xfrm>
          </p:grpSpPr>
          <p:sp>
            <p:nvSpPr>
              <p:cNvPr id="218" name="Google Shape;218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19" name="Google Shape;219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0" name="Google Shape;220;p4"/>
            <p:cNvGrpSpPr/>
            <p:nvPr/>
          </p:nvGrpSpPr>
          <p:grpSpPr>
            <a:xfrm>
              <a:off x="171933" y="102613"/>
              <a:ext cx="53807" cy="51285"/>
              <a:chOff x="0" y="0"/>
              <a:chExt cx="812800" cy="774700"/>
            </a:xfrm>
          </p:grpSpPr>
          <p:sp>
            <p:nvSpPr>
              <p:cNvPr id="221" name="Google Shape;221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22" name="Google Shape;222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3" name="Google Shape;223;p4"/>
            <p:cNvGrpSpPr/>
            <p:nvPr/>
          </p:nvGrpSpPr>
          <p:grpSpPr>
            <a:xfrm>
              <a:off x="257628" y="102613"/>
              <a:ext cx="53807" cy="51285"/>
              <a:chOff x="0" y="0"/>
              <a:chExt cx="812800" cy="774700"/>
            </a:xfrm>
          </p:grpSpPr>
          <p:sp>
            <p:nvSpPr>
              <p:cNvPr id="224" name="Google Shape;224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25" name="Google Shape;225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6" name="Google Shape;226;p4"/>
            <p:cNvGrpSpPr/>
            <p:nvPr/>
          </p:nvGrpSpPr>
          <p:grpSpPr>
            <a:xfrm>
              <a:off x="343322" y="102613"/>
              <a:ext cx="53807" cy="51285"/>
              <a:chOff x="0" y="0"/>
              <a:chExt cx="812800" cy="774700"/>
            </a:xfrm>
          </p:grpSpPr>
          <p:sp>
            <p:nvSpPr>
              <p:cNvPr id="227" name="Google Shape;227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28" name="Google Shape;228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29" name="Google Shape;229;p4"/>
            <p:cNvGrpSpPr/>
            <p:nvPr/>
          </p:nvGrpSpPr>
          <p:grpSpPr>
            <a:xfrm>
              <a:off x="429016" y="102613"/>
              <a:ext cx="53807" cy="51285"/>
              <a:chOff x="0" y="0"/>
              <a:chExt cx="812800" cy="774700"/>
            </a:xfrm>
          </p:grpSpPr>
          <p:sp>
            <p:nvSpPr>
              <p:cNvPr id="230" name="Google Shape;230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31" name="Google Shape;231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2" name="Google Shape;232;p4"/>
            <p:cNvGrpSpPr/>
            <p:nvPr/>
          </p:nvGrpSpPr>
          <p:grpSpPr>
            <a:xfrm>
              <a:off x="43665" y="153919"/>
              <a:ext cx="53807" cy="51285"/>
              <a:chOff x="0" y="0"/>
              <a:chExt cx="812800" cy="774700"/>
            </a:xfrm>
          </p:grpSpPr>
          <p:sp>
            <p:nvSpPr>
              <p:cNvPr id="233" name="Google Shape;233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34" name="Google Shape;234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5" name="Google Shape;235;p4"/>
            <p:cNvGrpSpPr/>
            <p:nvPr/>
          </p:nvGrpSpPr>
          <p:grpSpPr>
            <a:xfrm>
              <a:off x="129359" y="153919"/>
              <a:ext cx="53807" cy="51285"/>
              <a:chOff x="0" y="0"/>
              <a:chExt cx="812800" cy="774700"/>
            </a:xfrm>
          </p:grpSpPr>
          <p:sp>
            <p:nvSpPr>
              <p:cNvPr id="236" name="Google Shape;236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37" name="Google Shape;237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38" name="Google Shape;238;p4"/>
            <p:cNvGrpSpPr/>
            <p:nvPr/>
          </p:nvGrpSpPr>
          <p:grpSpPr>
            <a:xfrm>
              <a:off x="215053" y="153919"/>
              <a:ext cx="53807" cy="51285"/>
              <a:chOff x="0" y="0"/>
              <a:chExt cx="812800" cy="774700"/>
            </a:xfrm>
          </p:grpSpPr>
          <p:sp>
            <p:nvSpPr>
              <p:cNvPr id="239" name="Google Shape;239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0" name="Google Shape;240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1" name="Google Shape;241;p4"/>
            <p:cNvGrpSpPr/>
            <p:nvPr/>
          </p:nvGrpSpPr>
          <p:grpSpPr>
            <a:xfrm>
              <a:off x="300747" y="153919"/>
              <a:ext cx="53807" cy="51285"/>
              <a:chOff x="0" y="0"/>
              <a:chExt cx="812800" cy="774700"/>
            </a:xfrm>
          </p:grpSpPr>
          <p:sp>
            <p:nvSpPr>
              <p:cNvPr id="242" name="Google Shape;242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3" name="Google Shape;243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4" name="Google Shape;244;p4"/>
            <p:cNvGrpSpPr/>
            <p:nvPr/>
          </p:nvGrpSpPr>
          <p:grpSpPr>
            <a:xfrm>
              <a:off x="386441" y="153919"/>
              <a:ext cx="53807" cy="51285"/>
              <a:chOff x="0" y="0"/>
              <a:chExt cx="812800" cy="774700"/>
            </a:xfrm>
          </p:grpSpPr>
          <p:sp>
            <p:nvSpPr>
              <p:cNvPr id="245" name="Google Shape;245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6" name="Google Shape;246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7" name="Google Shape;247;p4"/>
            <p:cNvGrpSpPr/>
            <p:nvPr/>
          </p:nvGrpSpPr>
          <p:grpSpPr>
            <a:xfrm>
              <a:off x="0" y="204666"/>
              <a:ext cx="53807" cy="51285"/>
              <a:chOff x="0" y="0"/>
              <a:chExt cx="812800" cy="774700"/>
            </a:xfrm>
          </p:grpSpPr>
          <p:sp>
            <p:nvSpPr>
              <p:cNvPr id="248" name="Google Shape;248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49" name="Google Shape;249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4"/>
            <p:cNvGrpSpPr/>
            <p:nvPr/>
          </p:nvGrpSpPr>
          <p:grpSpPr>
            <a:xfrm>
              <a:off x="86239" y="204666"/>
              <a:ext cx="53807" cy="51285"/>
              <a:chOff x="0" y="0"/>
              <a:chExt cx="812800" cy="774700"/>
            </a:xfrm>
          </p:grpSpPr>
          <p:sp>
            <p:nvSpPr>
              <p:cNvPr id="251" name="Google Shape;251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2" name="Google Shape;252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4"/>
            <p:cNvGrpSpPr/>
            <p:nvPr/>
          </p:nvGrpSpPr>
          <p:grpSpPr>
            <a:xfrm>
              <a:off x="171933" y="204666"/>
              <a:ext cx="53807" cy="51285"/>
              <a:chOff x="0" y="0"/>
              <a:chExt cx="812800" cy="774700"/>
            </a:xfrm>
          </p:grpSpPr>
          <p:sp>
            <p:nvSpPr>
              <p:cNvPr id="254" name="Google Shape;254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5" name="Google Shape;255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6" name="Google Shape;256;p4"/>
            <p:cNvGrpSpPr/>
            <p:nvPr/>
          </p:nvGrpSpPr>
          <p:grpSpPr>
            <a:xfrm>
              <a:off x="257628" y="204666"/>
              <a:ext cx="53807" cy="51285"/>
              <a:chOff x="0" y="0"/>
              <a:chExt cx="812800" cy="774700"/>
            </a:xfrm>
          </p:grpSpPr>
          <p:sp>
            <p:nvSpPr>
              <p:cNvPr id="257" name="Google Shape;257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58" name="Google Shape;258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9" name="Google Shape;259;p4"/>
            <p:cNvGrpSpPr/>
            <p:nvPr/>
          </p:nvGrpSpPr>
          <p:grpSpPr>
            <a:xfrm>
              <a:off x="343322" y="204666"/>
              <a:ext cx="53807" cy="51285"/>
              <a:chOff x="0" y="0"/>
              <a:chExt cx="812800" cy="774700"/>
            </a:xfrm>
          </p:grpSpPr>
          <p:sp>
            <p:nvSpPr>
              <p:cNvPr id="260" name="Google Shape;260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61" name="Google Shape;261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2" name="Google Shape;262;p4"/>
            <p:cNvGrpSpPr/>
            <p:nvPr/>
          </p:nvGrpSpPr>
          <p:grpSpPr>
            <a:xfrm>
              <a:off x="429016" y="204666"/>
              <a:ext cx="53807" cy="51285"/>
              <a:chOff x="0" y="0"/>
              <a:chExt cx="812800" cy="774700"/>
            </a:xfrm>
          </p:grpSpPr>
          <p:sp>
            <p:nvSpPr>
              <p:cNvPr id="263" name="Google Shape;263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64" name="Google Shape;264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5" name="Google Shape;265;p4"/>
            <p:cNvGrpSpPr/>
            <p:nvPr/>
          </p:nvGrpSpPr>
          <p:grpSpPr>
            <a:xfrm>
              <a:off x="43665" y="255973"/>
              <a:ext cx="53807" cy="51285"/>
              <a:chOff x="0" y="0"/>
              <a:chExt cx="812800" cy="774700"/>
            </a:xfrm>
          </p:grpSpPr>
          <p:sp>
            <p:nvSpPr>
              <p:cNvPr id="266" name="Google Shape;266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67" name="Google Shape;267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8" name="Google Shape;268;p4"/>
            <p:cNvGrpSpPr/>
            <p:nvPr/>
          </p:nvGrpSpPr>
          <p:grpSpPr>
            <a:xfrm>
              <a:off x="129359" y="255973"/>
              <a:ext cx="53807" cy="51285"/>
              <a:chOff x="0" y="0"/>
              <a:chExt cx="812800" cy="774700"/>
            </a:xfrm>
          </p:grpSpPr>
          <p:sp>
            <p:nvSpPr>
              <p:cNvPr id="269" name="Google Shape;269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0" name="Google Shape;270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1" name="Google Shape;271;p4"/>
            <p:cNvGrpSpPr/>
            <p:nvPr/>
          </p:nvGrpSpPr>
          <p:grpSpPr>
            <a:xfrm>
              <a:off x="215053" y="255973"/>
              <a:ext cx="53807" cy="51285"/>
              <a:chOff x="0" y="0"/>
              <a:chExt cx="812800" cy="774700"/>
            </a:xfrm>
          </p:grpSpPr>
          <p:sp>
            <p:nvSpPr>
              <p:cNvPr id="272" name="Google Shape;272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3" name="Google Shape;273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4" name="Google Shape;274;p4"/>
            <p:cNvGrpSpPr/>
            <p:nvPr/>
          </p:nvGrpSpPr>
          <p:grpSpPr>
            <a:xfrm>
              <a:off x="300747" y="255973"/>
              <a:ext cx="53807" cy="51285"/>
              <a:chOff x="0" y="0"/>
              <a:chExt cx="812800" cy="774700"/>
            </a:xfrm>
          </p:grpSpPr>
          <p:sp>
            <p:nvSpPr>
              <p:cNvPr id="275" name="Google Shape;275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6" name="Google Shape;276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7" name="Google Shape;277;p4"/>
            <p:cNvGrpSpPr/>
            <p:nvPr/>
          </p:nvGrpSpPr>
          <p:grpSpPr>
            <a:xfrm>
              <a:off x="386441" y="255973"/>
              <a:ext cx="53807" cy="51285"/>
              <a:chOff x="0" y="0"/>
              <a:chExt cx="812800" cy="774700"/>
            </a:xfrm>
          </p:grpSpPr>
          <p:sp>
            <p:nvSpPr>
              <p:cNvPr id="278" name="Google Shape;278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79" name="Google Shape;279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0" name="Google Shape;280;p4"/>
            <p:cNvGrpSpPr/>
            <p:nvPr/>
          </p:nvGrpSpPr>
          <p:grpSpPr>
            <a:xfrm>
              <a:off x="0" y="307279"/>
              <a:ext cx="53807" cy="51285"/>
              <a:chOff x="0" y="0"/>
              <a:chExt cx="812800" cy="774700"/>
            </a:xfrm>
          </p:grpSpPr>
          <p:sp>
            <p:nvSpPr>
              <p:cNvPr id="281" name="Google Shape;281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82" name="Google Shape;282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3" name="Google Shape;283;p4"/>
            <p:cNvGrpSpPr/>
            <p:nvPr/>
          </p:nvGrpSpPr>
          <p:grpSpPr>
            <a:xfrm>
              <a:off x="86239" y="307279"/>
              <a:ext cx="53807" cy="51285"/>
              <a:chOff x="0" y="0"/>
              <a:chExt cx="812800" cy="774700"/>
            </a:xfrm>
          </p:grpSpPr>
          <p:sp>
            <p:nvSpPr>
              <p:cNvPr id="284" name="Google Shape;284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85" name="Google Shape;285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6" name="Google Shape;286;p4"/>
            <p:cNvGrpSpPr/>
            <p:nvPr/>
          </p:nvGrpSpPr>
          <p:grpSpPr>
            <a:xfrm>
              <a:off x="171933" y="307279"/>
              <a:ext cx="53807" cy="51285"/>
              <a:chOff x="0" y="0"/>
              <a:chExt cx="812800" cy="774700"/>
            </a:xfrm>
          </p:grpSpPr>
          <p:sp>
            <p:nvSpPr>
              <p:cNvPr id="287" name="Google Shape;287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88" name="Google Shape;288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9" name="Google Shape;289;p4"/>
            <p:cNvGrpSpPr/>
            <p:nvPr/>
          </p:nvGrpSpPr>
          <p:grpSpPr>
            <a:xfrm>
              <a:off x="257628" y="307279"/>
              <a:ext cx="53807" cy="51285"/>
              <a:chOff x="0" y="0"/>
              <a:chExt cx="812800" cy="774700"/>
            </a:xfrm>
          </p:grpSpPr>
          <p:sp>
            <p:nvSpPr>
              <p:cNvPr id="290" name="Google Shape;290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1" name="Google Shape;291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2" name="Google Shape;292;p4"/>
            <p:cNvGrpSpPr/>
            <p:nvPr/>
          </p:nvGrpSpPr>
          <p:grpSpPr>
            <a:xfrm>
              <a:off x="343322" y="307279"/>
              <a:ext cx="53807" cy="51285"/>
              <a:chOff x="0" y="0"/>
              <a:chExt cx="812800" cy="774700"/>
            </a:xfrm>
          </p:grpSpPr>
          <p:sp>
            <p:nvSpPr>
              <p:cNvPr id="293" name="Google Shape;293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4" name="Google Shape;294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5" name="Google Shape;295;p4"/>
            <p:cNvGrpSpPr/>
            <p:nvPr/>
          </p:nvGrpSpPr>
          <p:grpSpPr>
            <a:xfrm>
              <a:off x="429016" y="307279"/>
              <a:ext cx="53807" cy="51285"/>
              <a:chOff x="0" y="0"/>
              <a:chExt cx="812800" cy="774700"/>
            </a:xfrm>
          </p:grpSpPr>
          <p:sp>
            <p:nvSpPr>
              <p:cNvPr id="296" name="Google Shape;296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297" name="Google Shape;297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98" name="Google Shape;298;p4"/>
            <p:cNvGrpSpPr/>
            <p:nvPr/>
          </p:nvGrpSpPr>
          <p:grpSpPr>
            <a:xfrm>
              <a:off x="43665" y="358585"/>
              <a:ext cx="53807" cy="51285"/>
              <a:chOff x="0" y="0"/>
              <a:chExt cx="812800" cy="774700"/>
            </a:xfrm>
          </p:grpSpPr>
          <p:sp>
            <p:nvSpPr>
              <p:cNvPr id="299" name="Google Shape;299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00" name="Google Shape;300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4"/>
            <p:cNvGrpSpPr/>
            <p:nvPr/>
          </p:nvGrpSpPr>
          <p:grpSpPr>
            <a:xfrm>
              <a:off x="129359" y="358585"/>
              <a:ext cx="53807" cy="51285"/>
              <a:chOff x="0" y="0"/>
              <a:chExt cx="812800" cy="774700"/>
            </a:xfrm>
          </p:grpSpPr>
          <p:sp>
            <p:nvSpPr>
              <p:cNvPr id="302" name="Google Shape;302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03" name="Google Shape;303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4"/>
            <p:cNvGrpSpPr/>
            <p:nvPr/>
          </p:nvGrpSpPr>
          <p:grpSpPr>
            <a:xfrm>
              <a:off x="215053" y="358585"/>
              <a:ext cx="53807" cy="51285"/>
              <a:chOff x="0" y="0"/>
              <a:chExt cx="812800" cy="774700"/>
            </a:xfrm>
          </p:grpSpPr>
          <p:sp>
            <p:nvSpPr>
              <p:cNvPr id="305" name="Google Shape;305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06" name="Google Shape;306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7" name="Google Shape;307;p4"/>
            <p:cNvGrpSpPr/>
            <p:nvPr/>
          </p:nvGrpSpPr>
          <p:grpSpPr>
            <a:xfrm>
              <a:off x="300747" y="358585"/>
              <a:ext cx="53807" cy="51285"/>
              <a:chOff x="0" y="0"/>
              <a:chExt cx="812800" cy="774700"/>
            </a:xfrm>
          </p:grpSpPr>
          <p:sp>
            <p:nvSpPr>
              <p:cNvPr id="308" name="Google Shape;308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09" name="Google Shape;309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0" name="Google Shape;310;p4"/>
            <p:cNvGrpSpPr/>
            <p:nvPr/>
          </p:nvGrpSpPr>
          <p:grpSpPr>
            <a:xfrm>
              <a:off x="386441" y="358585"/>
              <a:ext cx="53807" cy="51285"/>
              <a:chOff x="0" y="0"/>
              <a:chExt cx="812800" cy="774700"/>
            </a:xfrm>
          </p:grpSpPr>
          <p:sp>
            <p:nvSpPr>
              <p:cNvPr id="311" name="Google Shape;311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12" name="Google Shape;312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3" name="Google Shape;313;p4"/>
            <p:cNvGrpSpPr/>
            <p:nvPr/>
          </p:nvGrpSpPr>
          <p:grpSpPr>
            <a:xfrm>
              <a:off x="0" y="409333"/>
              <a:ext cx="53807" cy="51285"/>
              <a:chOff x="0" y="0"/>
              <a:chExt cx="812800" cy="774700"/>
            </a:xfrm>
          </p:grpSpPr>
          <p:sp>
            <p:nvSpPr>
              <p:cNvPr id="314" name="Google Shape;314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15" name="Google Shape;315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>
              <a:off x="86239" y="409333"/>
              <a:ext cx="53807" cy="51285"/>
              <a:chOff x="0" y="0"/>
              <a:chExt cx="812800" cy="774700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18" name="Google Shape;318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19" name="Google Shape;319;p4"/>
            <p:cNvGrpSpPr/>
            <p:nvPr/>
          </p:nvGrpSpPr>
          <p:grpSpPr>
            <a:xfrm>
              <a:off x="171933" y="409333"/>
              <a:ext cx="53807" cy="51285"/>
              <a:chOff x="0" y="0"/>
              <a:chExt cx="812800" cy="774700"/>
            </a:xfrm>
          </p:grpSpPr>
          <p:sp>
            <p:nvSpPr>
              <p:cNvPr id="320" name="Google Shape;320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1" name="Google Shape;321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2" name="Google Shape;322;p4"/>
            <p:cNvGrpSpPr/>
            <p:nvPr/>
          </p:nvGrpSpPr>
          <p:grpSpPr>
            <a:xfrm>
              <a:off x="257628" y="409333"/>
              <a:ext cx="53807" cy="51285"/>
              <a:chOff x="0" y="0"/>
              <a:chExt cx="812800" cy="774700"/>
            </a:xfrm>
          </p:grpSpPr>
          <p:sp>
            <p:nvSpPr>
              <p:cNvPr id="323" name="Google Shape;323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4" name="Google Shape;324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5" name="Google Shape;325;p4"/>
            <p:cNvGrpSpPr/>
            <p:nvPr/>
          </p:nvGrpSpPr>
          <p:grpSpPr>
            <a:xfrm>
              <a:off x="343322" y="409333"/>
              <a:ext cx="53807" cy="51285"/>
              <a:chOff x="0" y="0"/>
              <a:chExt cx="812800" cy="774700"/>
            </a:xfrm>
          </p:grpSpPr>
          <p:sp>
            <p:nvSpPr>
              <p:cNvPr id="326" name="Google Shape;326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27" name="Google Shape;327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28" name="Google Shape;328;p4"/>
            <p:cNvGrpSpPr/>
            <p:nvPr/>
          </p:nvGrpSpPr>
          <p:grpSpPr>
            <a:xfrm>
              <a:off x="429016" y="409333"/>
              <a:ext cx="53807" cy="51285"/>
              <a:chOff x="0" y="0"/>
              <a:chExt cx="812800" cy="774700"/>
            </a:xfrm>
          </p:grpSpPr>
          <p:sp>
            <p:nvSpPr>
              <p:cNvPr id="329" name="Google Shape;329;p4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30" name="Google Shape;330;p4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" type="secHead">
  <p:cSld name="SECTION_HEADER">
    <p:bg>
      <p:bgPr>
        <a:solidFill>
          <a:srgbClr val="BF0A3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"/>
          <p:cNvSpPr/>
          <p:nvPr>
            <p:ph idx="2" type="pic"/>
          </p:nvPr>
        </p:nvSpPr>
        <p:spPr>
          <a:xfrm>
            <a:off x="-39475" y="28833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5"/>
          <p:cNvSpPr/>
          <p:nvPr>
            <p:ph idx="3" type="pic"/>
          </p:nvPr>
        </p:nvSpPr>
        <p:spPr>
          <a:xfrm>
            <a:off x="5058438" y="28833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5"/>
          <p:cNvSpPr/>
          <p:nvPr>
            <p:ph idx="4" type="pic"/>
          </p:nvPr>
        </p:nvSpPr>
        <p:spPr>
          <a:xfrm>
            <a:off x="10117025" y="28833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5"/>
          <p:cNvSpPr/>
          <p:nvPr>
            <p:ph idx="5" type="pic"/>
          </p:nvPr>
        </p:nvSpPr>
        <p:spPr>
          <a:xfrm>
            <a:off x="15214938" y="28833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6" name="Google Shape;336;p5"/>
          <p:cNvSpPr/>
          <p:nvPr>
            <p:ph idx="6" type="pic"/>
          </p:nvPr>
        </p:nvSpPr>
        <p:spPr>
          <a:xfrm>
            <a:off x="-347650" y="63534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5"/>
          <p:cNvSpPr/>
          <p:nvPr>
            <p:ph idx="7" type="pic"/>
          </p:nvPr>
        </p:nvSpPr>
        <p:spPr>
          <a:xfrm>
            <a:off x="4750263" y="63534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5"/>
          <p:cNvSpPr/>
          <p:nvPr>
            <p:ph idx="8" type="pic"/>
          </p:nvPr>
        </p:nvSpPr>
        <p:spPr>
          <a:xfrm>
            <a:off x="9808850" y="6353400"/>
            <a:ext cx="4363800" cy="290490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5"/>
          <p:cNvSpPr/>
          <p:nvPr>
            <p:ph idx="9" type="pic"/>
          </p:nvPr>
        </p:nvSpPr>
        <p:spPr>
          <a:xfrm>
            <a:off x="14906763" y="6353400"/>
            <a:ext cx="4363800" cy="29049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40" name="Google Shape;340;p5"/>
          <p:cNvGrpSpPr/>
          <p:nvPr/>
        </p:nvGrpSpPr>
        <p:grpSpPr>
          <a:xfrm>
            <a:off x="226851" y="350889"/>
            <a:ext cx="362118" cy="345464"/>
            <a:chOff x="0" y="0"/>
            <a:chExt cx="482823" cy="460618"/>
          </a:xfrm>
        </p:grpSpPr>
        <p:grpSp>
          <p:nvGrpSpPr>
            <p:cNvPr id="341" name="Google Shape;341;p5"/>
            <p:cNvGrpSpPr/>
            <p:nvPr/>
          </p:nvGrpSpPr>
          <p:grpSpPr>
            <a:xfrm>
              <a:off x="0" y="0"/>
              <a:ext cx="53807" cy="51285"/>
              <a:chOff x="0" y="0"/>
              <a:chExt cx="812800" cy="774700"/>
            </a:xfrm>
          </p:grpSpPr>
          <p:sp>
            <p:nvSpPr>
              <p:cNvPr id="342" name="Google Shape;342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43" name="Google Shape;343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4" name="Google Shape;344;p5"/>
            <p:cNvGrpSpPr/>
            <p:nvPr/>
          </p:nvGrpSpPr>
          <p:grpSpPr>
            <a:xfrm>
              <a:off x="86239" y="0"/>
              <a:ext cx="53807" cy="51285"/>
              <a:chOff x="0" y="0"/>
              <a:chExt cx="812800" cy="774700"/>
            </a:xfrm>
          </p:grpSpPr>
          <p:sp>
            <p:nvSpPr>
              <p:cNvPr id="345" name="Google Shape;345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46" name="Google Shape;346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47" name="Google Shape;347;p5"/>
            <p:cNvGrpSpPr/>
            <p:nvPr/>
          </p:nvGrpSpPr>
          <p:grpSpPr>
            <a:xfrm>
              <a:off x="171933" y="0"/>
              <a:ext cx="53807" cy="51285"/>
              <a:chOff x="0" y="0"/>
              <a:chExt cx="812800" cy="774700"/>
            </a:xfrm>
          </p:grpSpPr>
          <p:sp>
            <p:nvSpPr>
              <p:cNvPr id="348" name="Google Shape;348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49" name="Google Shape;349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0" name="Google Shape;350;p5"/>
            <p:cNvGrpSpPr/>
            <p:nvPr/>
          </p:nvGrpSpPr>
          <p:grpSpPr>
            <a:xfrm>
              <a:off x="257628" y="0"/>
              <a:ext cx="53807" cy="51285"/>
              <a:chOff x="0" y="0"/>
              <a:chExt cx="812800" cy="774700"/>
            </a:xfrm>
          </p:grpSpPr>
          <p:sp>
            <p:nvSpPr>
              <p:cNvPr id="351" name="Google Shape;351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2" name="Google Shape;352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3" name="Google Shape;353;p5"/>
            <p:cNvGrpSpPr/>
            <p:nvPr/>
          </p:nvGrpSpPr>
          <p:grpSpPr>
            <a:xfrm>
              <a:off x="343322" y="0"/>
              <a:ext cx="53807" cy="51285"/>
              <a:chOff x="0" y="0"/>
              <a:chExt cx="812800" cy="774700"/>
            </a:xfrm>
          </p:grpSpPr>
          <p:sp>
            <p:nvSpPr>
              <p:cNvPr id="354" name="Google Shape;354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5" name="Google Shape;355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6" name="Google Shape;356;p5"/>
            <p:cNvGrpSpPr/>
            <p:nvPr/>
          </p:nvGrpSpPr>
          <p:grpSpPr>
            <a:xfrm>
              <a:off x="429016" y="0"/>
              <a:ext cx="53807" cy="51285"/>
              <a:chOff x="0" y="0"/>
              <a:chExt cx="812800" cy="774700"/>
            </a:xfrm>
          </p:grpSpPr>
          <p:sp>
            <p:nvSpPr>
              <p:cNvPr id="357" name="Google Shape;357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58" name="Google Shape;358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59" name="Google Shape;359;p5"/>
            <p:cNvGrpSpPr/>
            <p:nvPr/>
          </p:nvGrpSpPr>
          <p:grpSpPr>
            <a:xfrm>
              <a:off x="43665" y="51306"/>
              <a:ext cx="53807" cy="51285"/>
              <a:chOff x="0" y="0"/>
              <a:chExt cx="812800" cy="774700"/>
            </a:xfrm>
          </p:grpSpPr>
          <p:sp>
            <p:nvSpPr>
              <p:cNvPr id="360" name="Google Shape;360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61" name="Google Shape;361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2" name="Google Shape;362;p5"/>
            <p:cNvGrpSpPr/>
            <p:nvPr/>
          </p:nvGrpSpPr>
          <p:grpSpPr>
            <a:xfrm>
              <a:off x="129359" y="51306"/>
              <a:ext cx="53807" cy="51285"/>
              <a:chOff x="0" y="0"/>
              <a:chExt cx="812800" cy="774700"/>
            </a:xfrm>
          </p:grpSpPr>
          <p:sp>
            <p:nvSpPr>
              <p:cNvPr id="363" name="Google Shape;363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64" name="Google Shape;364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5" name="Google Shape;365;p5"/>
            <p:cNvGrpSpPr/>
            <p:nvPr/>
          </p:nvGrpSpPr>
          <p:grpSpPr>
            <a:xfrm>
              <a:off x="215053" y="51306"/>
              <a:ext cx="53807" cy="51285"/>
              <a:chOff x="0" y="0"/>
              <a:chExt cx="812800" cy="774700"/>
            </a:xfrm>
          </p:grpSpPr>
          <p:sp>
            <p:nvSpPr>
              <p:cNvPr id="366" name="Google Shape;366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67" name="Google Shape;367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68" name="Google Shape;368;p5"/>
            <p:cNvGrpSpPr/>
            <p:nvPr/>
          </p:nvGrpSpPr>
          <p:grpSpPr>
            <a:xfrm>
              <a:off x="300747" y="51306"/>
              <a:ext cx="53807" cy="51285"/>
              <a:chOff x="0" y="0"/>
              <a:chExt cx="812800" cy="774700"/>
            </a:xfrm>
          </p:grpSpPr>
          <p:sp>
            <p:nvSpPr>
              <p:cNvPr id="369" name="Google Shape;369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0" name="Google Shape;370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1" name="Google Shape;371;p5"/>
            <p:cNvGrpSpPr/>
            <p:nvPr/>
          </p:nvGrpSpPr>
          <p:grpSpPr>
            <a:xfrm>
              <a:off x="386441" y="51306"/>
              <a:ext cx="53807" cy="51285"/>
              <a:chOff x="0" y="0"/>
              <a:chExt cx="812800" cy="774700"/>
            </a:xfrm>
          </p:grpSpPr>
          <p:sp>
            <p:nvSpPr>
              <p:cNvPr id="372" name="Google Shape;372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3" name="Google Shape;373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4" name="Google Shape;374;p5"/>
            <p:cNvGrpSpPr/>
            <p:nvPr/>
          </p:nvGrpSpPr>
          <p:grpSpPr>
            <a:xfrm>
              <a:off x="0" y="102613"/>
              <a:ext cx="53807" cy="51285"/>
              <a:chOff x="0" y="0"/>
              <a:chExt cx="812800" cy="774700"/>
            </a:xfrm>
          </p:grpSpPr>
          <p:sp>
            <p:nvSpPr>
              <p:cNvPr id="375" name="Google Shape;375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6" name="Google Shape;376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77" name="Google Shape;377;p5"/>
            <p:cNvGrpSpPr/>
            <p:nvPr/>
          </p:nvGrpSpPr>
          <p:grpSpPr>
            <a:xfrm>
              <a:off x="86239" y="102613"/>
              <a:ext cx="53807" cy="51285"/>
              <a:chOff x="0" y="0"/>
              <a:chExt cx="812800" cy="774700"/>
            </a:xfrm>
          </p:grpSpPr>
          <p:sp>
            <p:nvSpPr>
              <p:cNvPr id="378" name="Google Shape;378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79" name="Google Shape;379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0" name="Google Shape;380;p5"/>
            <p:cNvGrpSpPr/>
            <p:nvPr/>
          </p:nvGrpSpPr>
          <p:grpSpPr>
            <a:xfrm>
              <a:off x="171933" y="102613"/>
              <a:ext cx="53807" cy="51285"/>
              <a:chOff x="0" y="0"/>
              <a:chExt cx="812800" cy="774700"/>
            </a:xfrm>
          </p:grpSpPr>
          <p:sp>
            <p:nvSpPr>
              <p:cNvPr id="381" name="Google Shape;381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2" name="Google Shape;382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3" name="Google Shape;383;p5"/>
            <p:cNvGrpSpPr/>
            <p:nvPr/>
          </p:nvGrpSpPr>
          <p:grpSpPr>
            <a:xfrm>
              <a:off x="257628" y="102613"/>
              <a:ext cx="53807" cy="51285"/>
              <a:chOff x="0" y="0"/>
              <a:chExt cx="812800" cy="774700"/>
            </a:xfrm>
          </p:grpSpPr>
          <p:sp>
            <p:nvSpPr>
              <p:cNvPr id="384" name="Google Shape;384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5" name="Google Shape;385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6" name="Google Shape;386;p5"/>
            <p:cNvGrpSpPr/>
            <p:nvPr/>
          </p:nvGrpSpPr>
          <p:grpSpPr>
            <a:xfrm>
              <a:off x="343322" y="102613"/>
              <a:ext cx="53807" cy="51285"/>
              <a:chOff x="0" y="0"/>
              <a:chExt cx="812800" cy="774700"/>
            </a:xfrm>
          </p:grpSpPr>
          <p:sp>
            <p:nvSpPr>
              <p:cNvPr id="387" name="Google Shape;387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88" name="Google Shape;388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89" name="Google Shape;389;p5"/>
            <p:cNvGrpSpPr/>
            <p:nvPr/>
          </p:nvGrpSpPr>
          <p:grpSpPr>
            <a:xfrm>
              <a:off x="429016" y="102613"/>
              <a:ext cx="53807" cy="51285"/>
              <a:chOff x="0" y="0"/>
              <a:chExt cx="812800" cy="774700"/>
            </a:xfrm>
          </p:grpSpPr>
          <p:sp>
            <p:nvSpPr>
              <p:cNvPr id="390" name="Google Shape;390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91" name="Google Shape;391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2" name="Google Shape;392;p5"/>
            <p:cNvGrpSpPr/>
            <p:nvPr/>
          </p:nvGrpSpPr>
          <p:grpSpPr>
            <a:xfrm>
              <a:off x="43665" y="153919"/>
              <a:ext cx="53807" cy="51285"/>
              <a:chOff x="0" y="0"/>
              <a:chExt cx="812800" cy="774700"/>
            </a:xfrm>
          </p:grpSpPr>
          <p:sp>
            <p:nvSpPr>
              <p:cNvPr id="393" name="Google Shape;393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94" name="Google Shape;394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5" name="Google Shape;395;p5"/>
            <p:cNvGrpSpPr/>
            <p:nvPr/>
          </p:nvGrpSpPr>
          <p:grpSpPr>
            <a:xfrm>
              <a:off x="129359" y="153919"/>
              <a:ext cx="53807" cy="51285"/>
              <a:chOff x="0" y="0"/>
              <a:chExt cx="812800" cy="774700"/>
            </a:xfrm>
          </p:grpSpPr>
          <p:sp>
            <p:nvSpPr>
              <p:cNvPr id="396" name="Google Shape;396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397" name="Google Shape;397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98" name="Google Shape;398;p5"/>
            <p:cNvGrpSpPr/>
            <p:nvPr/>
          </p:nvGrpSpPr>
          <p:grpSpPr>
            <a:xfrm>
              <a:off x="215053" y="153919"/>
              <a:ext cx="53807" cy="51285"/>
              <a:chOff x="0" y="0"/>
              <a:chExt cx="812800" cy="774700"/>
            </a:xfrm>
          </p:grpSpPr>
          <p:sp>
            <p:nvSpPr>
              <p:cNvPr id="399" name="Google Shape;399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00" name="Google Shape;400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1" name="Google Shape;401;p5"/>
            <p:cNvGrpSpPr/>
            <p:nvPr/>
          </p:nvGrpSpPr>
          <p:grpSpPr>
            <a:xfrm>
              <a:off x="300747" y="153919"/>
              <a:ext cx="53807" cy="51285"/>
              <a:chOff x="0" y="0"/>
              <a:chExt cx="812800" cy="774700"/>
            </a:xfrm>
          </p:grpSpPr>
          <p:sp>
            <p:nvSpPr>
              <p:cNvPr id="402" name="Google Shape;402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03" name="Google Shape;403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4" name="Google Shape;404;p5"/>
            <p:cNvGrpSpPr/>
            <p:nvPr/>
          </p:nvGrpSpPr>
          <p:grpSpPr>
            <a:xfrm>
              <a:off x="386441" y="153919"/>
              <a:ext cx="53807" cy="51285"/>
              <a:chOff x="0" y="0"/>
              <a:chExt cx="812800" cy="774700"/>
            </a:xfrm>
          </p:grpSpPr>
          <p:sp>
            <p:nvSpPr>
              <p:cNvPr id="405" name="Google Shape;405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06" name="Google Shape;406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07" name="Google Shape;407;p5"/>
            <p:cNvGrpSpPr/>
            <p:nvPr/>
          </p:nvGrpSpPr>
          <p:grpSpPr>
            <a:xfrm>
              <a:off x="0" y="204666"/>
              <a:ext cx="53807" cy="51285"/>
              <a:chOff x="0" y="0"/>
              <a:chExt cx="812800" cy="774700"/>
            </a:xfrm>
          </p:grpSpPr>
          <p:sp>
            <p:nvSpPr>
              <p:cNvPr id="408" name="Google Shape;408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09" name="Google Shape;409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0" name="Google Shape;410;p5"/>
            <p:cNvGrpSpPr/>
            <p:nvPr/>
          </p:nvGrpSpPr>
          <p:grpSpPr>
            <a:xfrm>
              <a:off x="86239" y="204666"/>
              <a:ext cx="53807" cy="51285"/>
              <a:chOff x="0" y="0"/>
              <a:chExt cx="812800" cy="774700"/>
            </a:xfrm>
          </p:grpSpPr>
          <p:sp>
            <p:nvSpPr>
              <p:cNvPr id="411" name="Google Shape;411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12" name="Google Shape;412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p5"/>
            <p:cNvGrpSpPr/>
            <p:nvPr/>
          </p:nvGrpSpPr>
          <p:grpSpPr>
            <a:xfrm>
              <a:off x="171933" y="204666"/>
              <a:ext cx="53807" cy="51285"/>
              <a:chOff x="0" y="0"/>
              <a:chExt cx="812800" cy="774700"/>
            </a:xfrm>
          </p:grpSpPr>
          <p:sp>
            <p:nvSpPr>
              <p:cNvPr id="414" name="Google Shape;414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15" name="Google Shape;415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p5"/>
            <p:cNvGrpSpPr/>
            <p:nvPr/>
          </p:nvGrpSpPr>
          <p:grpSpPr>
            <a:xfrm>
              <a:off x="257628" y="204666"/>
              <a:ext cx="53807" cy="51285"/>
              <a:chOff x="0" y="0"/>
              <a:chExt cx="812800" cy="774700"/>
            </a:xfrm>
          </p:grpSpPr>
          <p:sp>
            <p:nvSpPr>
              <p:cNvPr id="417" name="Google Shape;417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18" name="Google Shape;418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9" name="Google Shape;419;p5"/>
            <p:cNvGrpSpPr/>
            <p:nvPr/>
          </p:nvGrpSpPr>
          <p:grpSpPr>
            <a:xfrm>
              <a:off x="343322" y="204666"/>
              <a:ext cx="53807" cy="51285"/>
              <a:chOff x="0" y="0"/>
              <a:chExt cx="812800" cy="774700"/>
            </a:xfrm>
          </p:grpSpPr>
          <p:sp>
            <p:nvSpPr>
              <p:cNvPr id="420" name="Google Shape;420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21" name="Google Shape;421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2" name="Google Shape;422;p5"/>
            <p:cNvGrpSpPr/>
            <p:nvPr/>
          </p:nvGrpSpPr>
          <p:grpSpPr>
            <a:xfrm>
              <a:off x="429016" y="204666"/>
              <a:ext cx="53807" cy="51285"/>
              <a:chOff x="0" y="0"/>
              <a:chExt cx="812800" cy="774700"/>
            </a:xfrm>
          </p:grpSpPr>
          <p:sp>
            <p:nvSpPr>
              <p:cNvPr id="423" name="Google Shape;423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24" name="Google Shape;424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5" name="Google Shape;425;p5"/>
            <p:cNvGrpSpPr/>
            <p:nvPr/>
          </p:nvGrpSpPr>
          <p:grpSpPr>
            <a:xfrm>
              <a:off x="43665" y="255973"/>
              <a:ext cx="53807" cy="51285"/>
              <a:chOff x="0" y="0"/>
              <a:chExt cx="812800" cy="774700"/>
            </a:xfrm>
          </p:grpSpPr>
          <p:sp>
            <p:nvSpPr>
              <p:cNvPr id="426" name="Google Shape;426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27" name="Google Shape;427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28" name="Google Shape;428;p5"/>
            <p:cNvGrpSpPr/>
            <p:nvPr/>
          </p:nvGrpSpPr>
          <p:grpSpPr>
            <a:xfrm>
              <a:off x="129359" y="255973"/>
              <a:ext cx="53807" cy="51285"/>
              <a:chOff x="0" y="0"/>
              <a:chExt cx="812800" cy="774700"/>
            </a:xfrm>
          </p:grpSpPr>
          <p:sp>
            <p:nvSpPr>
              <p:cNvPr id="429" name="Google Shape;429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30" name="Google Shape;430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1" name="Google Shape;431;p5"/>
            <p:cNvGrpSpPr/>
            <p:nvPr/>
          </p:nvGrpSpPr>
          <p:grpSpPr>
            <a:xfrm>
              <a:off x="215053" y="255973"/>
              <a:ext cx="53807" cy="51285"/>
              <a:chOff x="0" y="0"/>
              <a:chExt cx="812800" cy="774700"/>
            </a:xfrm>
          </p:grpSpPr>
          <p:sp>
            <p:nvSpPr>
              <p:cNvPr id="432" name="Google Shape;432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33" name="Google Shape;433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4" name="Google Shape;434;p5"/>
            <p:cNvGrpSpPr/>
            <p:nvPr/>
          </p:nvGrpSpPr>
          <p:grpSpPr>
            <a:xfrm>
              <a:off x="300747" y="255973"/>
              <a:ext cx="53807" cy="51285"/>
              <a:chOff x="0" y="0"/>
              <a:chExt cx="812800" cy="774700"/>
            </a:xfrm>
          </p:grpSpPr>
          <p:sp>
            <p:nvSpPr>
              <p:cNvPr id="435" name="Google Shape;435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36" name="Google Shape;436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7" name="Google Shape;437;p5"/>
            <p:cNvGrpSpPr/>
            <p:nvPr/>
          </p:nvGrpSpPr>
          <p:grpSpPr>
            <a:xfrm>
              <a:off x="386441" y="255973"/>
              <a:ext cx="53807" cy="51285"/>
              <a:chOff x="0" y="0"/>
              <a:chExt cx="812800" cy="774700"/>
            </a:xfrm>
          </p:grpSpPr>
          <p:sp>
            <p:nvSpPr>
              <p:cNvPr id="438" name="Google Shape;438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39" name="Google Shape;439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0" name="Google Shape;440;p5"/>
            <p:cNvGrpSpPr/>
            <p:nvPr/>
          </p:nvGrpSpPr>
          <p:grpSpPr>
            <a:xfrm>
              <a:off x="0" y="307279"/>
              <a:ext cx="53807" cy="51285"/>
              <a:chOff x="0" y="0"/>
              <a:chExt cx="812800" cy="774700"/>
            </a:xfrm>
          </p:grpSpPr>
          <p:sp>
            <p:nvSpPr>
              <p:cNvPr id="441" name="Google Shape;441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42" name="Google Shape;442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3" name="Google Shape;443;p5"/>
            <p:cNvGrpSpPr/>
            <p:nvPr/>
          </p:nvGrpSpPr>
          <p:grpSpPr>
            <a:xfrm>
              <a:off x="86239" y="307279"/>
              <a:ext cx="53807" cy="51285"/>
              <a:chOff x="0" y="0"/>
              <a:chExt cx="812800" cy="774700"/>
            </a:xfrm>
          </p:grpSpPr>
          <p:sp>
            <p:nvSpPr>
              <p:cNvPr id="444" name="Google Shape;444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45" name="Google Shape;445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6" name="Google Shape;446;p5"/>
            <p:cNvGrpSpPr/>
            <p:nvPr/>
          </p:nvGrpSpPr>
          <p:grpSpPr>
            <a:xfrm>
              <a:off x="171933" y="307279"/>
              <a:ext cx="53807" cy="51285"/>
              <a:chOff x="0" y="0"/>
              <a:chExt cx="812800" cy="774700"/>
            </a:xfrm>
          </p:grpSpPr>
          <p:sp>
            <p:nvSpPr>
              <p:cNvPr id="447" name="Google Shape;447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48" name="Google Shape;448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49" name="Google Shape;449;p5"/>
            <p:cNvGrpSpPr/>
            <p:nvPr/>
          </p:nvGrpSpPr>
          <p:grpSpPr>
            <a:xfrm>
              <a:off x="257628" y="307279"/>
              <a:ext cx="53807" cy="51285"/>
              <a:chOff x="0" y="0"/>
              <a:chExt cx="812800" cy="774700"/>
            </a:xfrm>
          </p:grpSpPr>
          <p:sp>
            <p:nvSpPr>
              <p:cNvPr id="450" name="Google Shape;450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51" name="Google Shape;451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2" name="Google Shape;452;p5"/>
            <p:cNvGrpSpPr/>
            <p:nvPr/>
          </p:nvGrpSpPr>
          <p:grpSpPr>
            <a:xfrm>
              <a:off x="343322" y="307279"/>
              <a:ext cx="53807" cy="51285"/>
              <a:chOff x="0" y="0"/>
              <a:chExt cx="812800" cy="774700"/>
            </a:xfrm>
          </p:grpSpPr>
          <p:sp>
            <p:nvSpPr>
              <p:cNvPr id="453" name="Google Shape;453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54" name="Google Shape;454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5" name="Google Shape;455;p5"/>
            <p:cNvGrpSpPr/>
            <p:nvPr/>
          </p:nvGrpSpPr>
          <p:grpSpPr>
            <a:xfrm>
              <a:off x="429016" y="307279"/>
              <a:ext cx="53807" cy="51285"/>
              <a:chOff x="0" y="0"/>
              <a:chExt cx="812800" cy="774700"/>
            </a:xfrm>
          </p:grpSpPr>
          <p:sp>
            <p:nvSpPr>
              <p:cNvPr id="456" name="Google Shape;456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57" name="Google Shape;457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58" name="Google Shape;458;p5"/>
            <p:cNvGrpSpPr/>
            <p:nvPr/>
          </p:nvGrpSpPr>
          <p:grpSpPr>
            <a:xfrm>
              <a:off x="43665" y="358585"/>
              <a:ext cx="53807" cy="51285"/>
              <a:chOff x="0" y="0"/>
              <a:chExt cx="812800" cy="774700"/>
            </a:xfrm>
          </p:grpSpPr>
          <p:sp>
            <p:nvSpPr>
              <p:cNvPr id="459" name="Google Shape;459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60" name="Google Shape;460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1" name="Google Shape;461;p5"/>
            <p:cNvGrpSpPr/>
            <p:nvPr/>
          </p:nvGrpSpPr>
          <p:grpSpPr>
            <a:xfrm>
              <a:off x="129359" y="358585"/>
              <a:ext cx="53807" cy="51285"/>
              <a:chOff x="0" y="0"/>
              <a:chExt cx="812800" cy="774700"/>
            </a:xfrm>
          </p:grpSpPr>
          <p:sp>
            <p:nvSpPr>
              <p:cNvPr id="462" name="Google Shape;462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63" name="Google Shape;463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4" name="Google Shape;464;p5"/>
            <p:cNvGrpSpPr/>
            <p:nvPr/>
          </p:nvGrpSpPr>
          <p:grpSpPr>
            <a:xfrm>
              <a:off x="215053" y="358585"/>
              <a:ext cx="53807" cy="51285"/>
              <a:chOff x="0" y="0"/>
              <a:chExt cx="812800" cy="774700"/>
            </a:xfrm>
          </p:grpSpPr>
          <p:sp>
            <p:nvSpPr>
              <p:cNvPr id="465" name="Google Shape;465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66" name="Google Shape;466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67" name="Google Shape;467;p5"/>
            <p:cNvGrpSpPr/>
            <p:nvPr/>
          </p:nvGrpSpPr>
          <p:grpSpPr>
            <a:xfrm>
              <a:off x="300747" y="358585"/>
              <a:ext cx="53807" cy="51285"/>
              <a:chOff x="0" y="0"/>
              <a:chExt cx="812800" cy="774700"/>
            </a:xfrm>
          </p:grpSpPr>
          <p:sp>
            <p:nvSpPr>
              <p:cNvPr id="468" name="Google Shape;468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69" name="Google Shape;469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0" name="Google Shape;470;p5"/>
            <p:cNvGrpSpPr/>
            <p:nvPr/>
          </p:nvGrpSpPr>
          <p:grpSpPr>
            <a:xfrm>
              <a:off x="386441" y="358585"/>
              <a:ext cx="53807" cy="51285"/>
              <a:chOff x="0" y="0"/>
              <a:chExt cx="812800" cy="774700"/>
            </a:xfrm>
          </p:grpSpPr>
          <p:sp>
            <p:nvSpPr>
              <p:cNvPr id="471" name="Google Shape;471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72" name="Google Shape;472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3" name="Google Shape;473;p5"/>
            <p:cNvGrpSpPr/>
            <p:nvPr/>
          </p:nvGrpSpPr>
          <p:grpSpPr>
            <a:xfrm>
              <a:off x="0" y="409333"/>
              <a:ext cx="53807" cy="51285"/>
              <a:chOff x="0" y="0"/>
              <a:chExt cx="812800" cy="774700"/>
            </a:xfrm>
          </p:grpSpPr>
          <p:sp>
            <p:nvSpPr>
              <p:cNvPr id="474" name="Google Shape;474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75" name="Google Shape;475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6" name="Google Shape;476;p5"/>
            <p:cNvGrpSpPr/>
            <p:nvPr/>
          </p:nvGrpSpPr>
          <p:grpSpPr>
            <a:xfrm>
              <a:off x="86239" y="409333"/>
              <a:ext cx="53807" cy="51285"/>
              <a:chOff x="0" y="0"/>
              <a:chExt cx="812800" cy="774700"/>
            </a:xfrm>
          </p:grpSpPr>
          <p:sp>
            <p:nvSpPr>
              <p:cNvPr id="477" name="Google Shape;477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78" name="Google Shape;478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79" name="Google Shape;479;p5"/>
            <p:cNvGrpSpPr/>
            <p:nvPr/>
          </p:nvGrpSpPr>
          <p:grpSpPr>
            <a:xfrm>
              <a:off x="171933" y="409333"/>
              <a:ext cx="53807" cy="51285"/>
              <a:chOff x="0" y="0"/>
              <a:chExt cx="812800" cy="774700"/>
            </a:xfrm>
          </p:grpSpPr>
          <p:sp>
            <p:nvSpPr>
              <p:cNvPr id="480" name="Google Shape;480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81" name="Google Shape;481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2" name="Google Shape;482;p5"/>
            <p:cNvGrpSpPr/>
            <p:nvPr/>
          </p:nvGrpSpPr>
          <p:grpSpPr>
            <a:xfrm>
              <a:off x="257628" y="409333"/>
              <a:ext cx="53807" cy="51285"/>
              <a:chOff x="0" y="0"/>
              <a:chExt cx="812800" cy="774700"/>
            </a:xfrm>
          </p:grpSpPr>
          <p:sp>
            <p:nvSpPr>
              <p:cNvPr id="483" name="Google Shape;483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84" name="Google Shape;484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5" name="Google Shape;485;p5"/>
            <p:cNvGrpSpPr/>
            <p:nvPr/>
          </p:nvGrpSpPr>
          <p:grpSpPr>
            <a:xfrm>
              <a:off x="343322" y="409333"/>
              <a:ext cx="53807" cy="51285"/>
              <a:chOff x="0" y="0"/>
              <a:chExt cx="812800" cy="774700"/>
            </a:xfrm>
          </p:grpSpPr>
          <p:sp>
            <p:nvSpPr>
              <p:cNvPr id="486" name="Google Shape;486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87" name="Google Shape;487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8" name="Google Shape;488;p5"/>
            <p:cNvGrpSpPr/>
            <p:nvPr/>
          </p:nvGrpSpPr>
          <p:grpSpPr>
            <a:xfrm>
              <a:off x="429016" y="409333"/>
              <a:ext cx="53807" cy="51285"/>
              <a:chOff x="0" y="0"/>
              <a:chExt cx="812800" cy="774700"/>
            </a:xfrm>
          </p:grpSpPr>
          <p:sp>
            <p:nvSpPr>
              <p:cNvPr id="489" name="Google Shape;489;p5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90" name="Google Shape;490;p5"/>
              <p:cNvSpPr txBox="1"/>
              <p:nvPr/>
            </p:nvSpPr>
            <p:spPr>
              <a:xfrm>
                <a:off x="228600" y="238125"/>
                <a:ext cx="3555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7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6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400"/>
              <a:buFont typeface="Montserrat"/>
              <a:buNone/>
              <a:defRPr i="0" sz="44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1400"/>
              <a:buFont typeface="Montserrat"/>
              <a:buNone/>
              <a:defRPr sz="1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•"/>
              <a:defRPr i="0" sz="32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F1F1F1"/>
              </a:buClr>
              <a:buSzPts val="2800"/>
              <a:buFont typeface="Montserrat"/>
              <a:buChar char="–"/>
              <a:defRPr i="0" sz="28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F1F1F1"/>
              </a:buClr>
              <a:buSzPts val="2400"/>
              <a:buFont typeface="Montserrat"/>
              <a:buChar char="•"/>
              <a:defRPr i="0" sz="24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–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»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rgbClr val="F1F1F1"/>
              </a:buClr>
              <a:buSzPts val="2000"/>
              <a:buFont typeface="Montserrat"/>
              <a:buChar char="•"/>
              <a:defRPr i="0" sz="2000" u="none" cap="none" strike="noStrike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Relationship Id="rId5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68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"/>
          <p:cNvSpPr txBox="1"/>
          <p:nvPr/>
        </p:nvSpPr>
        <p:spPr>
          <a:xfrm>
            <a:off x="5471775" y="3500950"/>
            <a:ext cx="12258300" cy="38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200">
                <a:solidFill>
                  <a:srgbClr val="F1F1F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COMPREHENSIVE</a:t>
            </a:r>
            <a:endParaRPr b="1" sz="10200">
              <a:solidFill>
                <a:srgbClr val="F1F1F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700">
                <a:solidFill>
                  <a:srgbClr val="BF0A3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CAMPAIGN PLAN</a:t>
            </a:r>
            <a:endParaRPr sz="400">
              <a:solidFill>
                <a:srgbClr val="BF0A30"/>
              </a:solidFill>
            </a:endParaRPr>
          </a:p>
        </p:txBody>
      </p:sp>
      <p:grpSp>
        <p:nvGrpSpPr>
          <p:cNvPr id="496" name="Google Shape;496;p6"/>
          <p:cNvGrpSpPr/>
          <p:nvPr/>
        </p:nvGrpSpPr>
        <p:grpSpPr>
          <a:xfrm>
            <a:off x="1938224" y="3591185"/>
            <a:ext cx="3254300" cy="3104630"/>
            <a:chOff x="0" y="0"/>
            <a:chExt cx="4339067" cy="4139507"/>
          </a:xfrm>
        </p:grpSpPr>
        <p:grpSp>
          <p:nvGrpSpPr>
            <p:cNvPr id="497" name="Google Shape;497;p6"/>
            <p:cNvGrpSpPr/>
            <p:nvPr/>
          </p:nvGrpSpPr>
          <p:grpSpPr>
            <a:xfrm>
              <a:off x="0" y="0"/>
              <a:ext cx="483736" cy="461061"/>
              <a:chOff x="0" y="0"/>
              <a:chExt cx="812800" cy="774700"/>
            </a:xfrm>
          </p:grpSpPr>
          <p:sp>
            <p:nvSpPr>
              <p:cNvPr id="498" name="Google Shape;498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499" name="Google Shape;499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0" name="Google Shape;500;p6"/>
            <p:cNvGrpSpPr/>
            <p:nvPr/>
          </p:nvGrpSpPr>
          <p:grpSpPr>
            <a:xfrm>
              <a:off x="774984" y="0"/>
              <a:ext cx="483736" cy="461061"/>
              <a:chOff x="0" y="0"/>
              <a:chExt cx="812800" cy="774700"/>
            </a:xfrm>
          </p:grpSpPr>
          <p:sp>
            <p:nvSpPr>
              <p:cNvPr id="501" name="Google Shape;501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02" name="Google Shape;502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3" name="Google Shape;503;p6"/>
            <p:cNvGrpSpPr/>
            <p:nvPr/>
          </p:nvGrpSpPr>
          <p:grpSpPr>
            <a:xfrm>
              <a:off x="1545071" y="0"/>
              <a:ext cx="483736" cy="461061"/>
              <a:chOff x="0" y="0"/>
              <a:chExt cx="812800" cy="774700"/>
            </a:xfrm>
          </p:grpSpPr>
          <p:sp>
            <p:nvSpPr>
              <p:cNvPr id="504" name="Google Shape;504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05" name="Google Shape;505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6" name="Google Shape;506;p6"/>
            <p:cNvGrpSpPr/>
            <p:nvPr/>
          </p:nvGrpSpPr>
          <p:grpSpPr>
            <a:xfrm>
              <a:off x="2315157" y="0"/>
              <a:ext cx="483736" cy="461061"/>
              <a:chOff x="0" y="0"/>
              <a:chExt cx="812800" cy="774700"/>
            </a:xfrm>
          </p:grpSpPr>
          <p:sp>
            <p:nvSpPr>
              <p:cNvPr id="507" name="Google Shape;507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08" name="Google Shape;508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9" name="Google Shape;509;p6"/>
            <p:cNvGrpSpPr/>
            <p:nvPr/>
          </p:nvGrpSpPr>
          <p:grpSpPr>
            <a:xfrm>
              <a:off x="3085244" y="0"/>
              <a:ext cx="483736" cy="461061"/>
              <a:chOff x="0" y="0"/>
              <a:chExt cx="812800" cy="774700"/>
            </a:xfrm>
          </p:grpSpPr>
          <p:sp>
            <p:nvSpPr>
              <p:cNvPr id="510" name="Google Shape;510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11" name="Google Shape;511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2" name="Google Shape;512;p6"/>
            <p:cNvGrpSpPr/>
            <p:nvPr/>
          </p:nvGrpSpPr>
          <p:grpSpPr>
            <a:xfrm>
              <a:off x="3855331" y="0"/>
              <a:ext cx="483736" cy="461061"/>
              <a:chOff x="0" y="0"/>
              <a:chExt cx="812800" cy="774700"/>
            </a:xfrm>
          </p:grpSpPr>
          <p:sp>
            <p:nvSpPr>
              <p:cNvPr id="513" name="Google Shape;513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14" name="Google Shape;514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5" name="Google Shape;515;p6"/>
            <p:cNvGrpSpPr/>
            <p:nvPr/>
          </p:nvGrpSpPr>
          <p:grpSpPr>
            <a:xfrm>
              <a:off x="392390" y="461061"/>
              <a:ext cx="483736" cy="461061"/>
              <a:chOff x="0" y="0"/>
              <a:chExt cx="812800" cy="774700"/>
            </a:xfrm>
          </p:grpSpPr>
          <p:sp>
            <p:nvSpPr>
              <p:cNvPr id="516" name="Google Shape;516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17" name="Google Shape;517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18" name="Google Shape;518;p6"/>
            <p:cNvGrpSpPr/>
            <p:nvPr/>
          </p:nvGrpSpPr>
          <p:grpSpPr>
            <a:xfrm>
              <a:off x="1162476" y="461061"/>
              <a:ext cx="483736" cy="461061"/>
              <a:chOff x="0" y="0"/>
              <a:chExt cx="812800" cy="774700"/>
            </a:xfrm>
          </p:grpSpPr>
          <p:sp>
            <p:nvSpPr>
              <p:cNvPr id="519" name="Google Shape;519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20" name="Google Shape;520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1" name="Google Shape;521;p6"/>
            <p:cNvGrpSpPr/>
            <p:nvPr/>
          </p:nvGrpSpPr>
          <p:grpSpPr>
            <a:xfrm>
              <a:off x="1932563" y="461061"/>
              <a:ext cx="483736" cy="461061"/>
              <a:chOff x="0" y="0"/>
              <a:chExt cx="812800" cy="774700"/>
            </a:xfrm>
          </p:grpSpPr>
          <p:sp>
            <p:nvSpPr>
              <p:cNvPr id="522" name="Google Shape;522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23" name="Google Shape;523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4" name="Google Shape;524;p6"/>
            <p:cNvGrpSpPr/>
            <p:nvPr/>
          </p:nvGrpSpPr>
          <p:grpSpPr>
            <a:xfrm>
              <a:off x="2702650" y="461061"/>
              <a:ext cx="483736" cy="461061"/>
              <a:chOff x="0" y="0"/>
              <a:chExt cx="812800" cy="774700"/>
            </a:xfrm>
          </p:grpSpPr>
          <p:sp>
            <p:nvSpPr>
              <p:cNvPr id="525" name="Google Shape;525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26" name="Google Shape;526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27" name="Google Shape;527;p6"/>
            <p:cNvGrpSpPr/>
            <p:nvPr/>
          </p:nvGrpSpPr>
          <p:grpSpPr>
            <a:xfrm>
              <a:off x="3472736" y="461061"/>
              <a:ext cx="483736" cy="461061"/>
              <a:chOff x="0" y="0"/>
              <a:chExt cx="812800" cy="774700"/>
            </a:xfrm>
          </p:grpSpPr>
          <p:sp>
            <p:nvSpPr>
              <p:cNvPr id="528" name="Google Shape;528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29" name="Google Shape;529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0" name="Google Shape;530;p6"/>
            <p:cNvGrpSpPr/>
            <p:nvPr/>
          </p:nvGrpSpPr>
          <p:grpSpPr>
            <a:xfrm>
              <a:off x="0" y="922122"/>
              <a:ext cx="483736" cy="461061"/>
              <a:chOff x="0" y="0"/>
              <a:chExt cx="812800" cy="774700"/>
            </a:xfrm>
          </p:grpSpPr>
          <p:sp>
            <p:nvSpPr>
              <p:cNvPr id="531" name="Google Shape;531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32" name="Google Shape;532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3" name="Google Shape;533;p6"/>
            <p:cNvGrpSpPr/>
            <p:nvPr/>
          </p:nvGrpSpPr>
          <p:grpSpPr>
            <a:xfrm>
              <a:off x="774984" y="922122"/>
              <a:ext cx="483736" cy="461061"/>
              <a:chOff x="0" y="0"/>
              <a:chExt cx="812800" cy="774700"/>
            </a:xfrm>
          </p:grpSpPr>
          <p:sp>
            <p:nvSpPr>
              <p:cNvPr id="534" name="Google Shape;534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35" name="Google Shape;535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6" name="Google Shape;536;p6"/>
            <p:cNvGrpSpPr/>
            <p:nvPr/>
          </p:nvGrpSpPr>
          <p:grpSpPr>
            <a:xfrm>
              <a:off x="1545071" y="922122"/>
              <a:ext cx="483736" cy="461061"/>
              <a:chOff x="0" y="0"/>
              <a:chExt cx="812800" cy="774700"/>
            </a:xfrm>
          </p:grpSpPr>
          <p:sp>
            <p:nvSpPr>
              <p:cNvPr id="537" name="Google Shape;537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38" name="Google Shape;538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39" name="Google Shape;539;p6"/>
            <p:cNvGrpSpPr/>
            <p:nvPr/>
          </p:nvGrpSpPr>
          <p:grpSpPr>
            <a:xfrm>
              <a:off x="2315157" y="922122"/>
              <a:ext cx="483736" cy="461061"/>
              <a:chOff x="0" y="0"/>
              <a:chExt cx="812800" cy="774700"/>
            </a:xfrm>
          </p:grpSpPr>
          <p:sp>
            <p:nvSpPr>
              <p:cNvPr id="540" name="Google Shape;540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41" name="Google Shape;541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2" name="Google Shape;542;p6"/>
            <p:cNvGrpSpPr/>
            <p:nvPr/>
          </p:nvGrpSpPr>
          <p:grpSpPr>
            <a:xfrm>
              <a:off x="3085244" y="922122"/>
              <a:ext cx="483736" cy="461061"/>
              <a:chOff x="0" y="0"/>
              <a:chExt cx="812800" cy="774700"/>
            </a:xfrm>
          </p:grpSpPr>
          <p:sp>
            <p:nvSpPr>
              <p:cNvPr id="543" name="Google Shape;543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44" name="Google Shape;544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5" name="Google Shape;545;p6"/>
            <p:cNvGrpSpPr/>
            <p:nvPr/>
          </p:nvGrpSpPr>
          <p:grpSpPr>
            <a:xfrm>
              <a:off x="3855331" y="922122"/>
              <a:ext cx="483736" cy="461061"/>
              <a:chOff x="0" y="0"/>
              <a:chExt cx="812800" cy="774700"/>
            </a:xfrm>
          </p:grpSpPr>
          <p:sp>
            <p:nvSpPr>
              <p:cNvPr id="546" name="Google Shape;546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47" name="Google Shape;547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8" name="Google Shape;548;p6"/>
            <p:cNvGrpSpPr/>
            <p:nvPr/>
          </p:nvGrpSpPr>
          <p:grpSpPr>
            <a:xfrm>
              <a:off x="392390" y="1383183"/>
              <a:ext cx="483736" cy="461061"/>
              <a:chOff x="0" y="0"/>
              <a:chExt cx="812800" cy="774700"/>
            </a:xfrm>
          </p:grpSpPr>
          <p:sp>
            <p:nvSpPr>
              <p:cNvPr id="549" name="Google Shape;549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50" name="Google Shape;550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1" name="Google Shape;551;p6"/>
            <p:cNvGrpSpPr/>
            <p:nvPr/>
          </p:nvGrpSpPr>
          <p:grpSpPr>
            <a:xfrm>
              <a:off x="1162476" y="1383183"/>
              <a:ext cx="483736" cy="461061"/>
              <a:chOff x="0" y="0"/>
              <a:chExt cx="812800" cy="774700"/>
            </a:xfrm>
          </p:grpSpPr>
          <p:sp>
            <p:nvSpPr>
              <p:cNvPr id="552" name="Google Shape;552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53" name="Google Shape;553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4" name="Google Shape;554;p6"/>
            <p:cNvGrpSpPr/>
            <p:nvPr/>
          </p:nvGrpSpPr>
          <p:grpSpPr>
            <a:xfrm>
              <a:off x="1932563" y="1383183"/>
              <a:ext cx="483736" cy="461061"/>
              <a:chOff x="0" y="0"/>
              <a:chExt cx="812800" cy="774700"/>
            </a:xfrm>
          </p:grpSpPr>
          <p:sp>
            <p:nvSpPr>
              <p:cNvPr id="555" name="Google Shape;555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56" name="Google Shape;556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7" name="Google Shape;557;p6"/>
            <p:cNvGrpSpPr/>
            <p:nvPr/>
          </p:nvGrpSpPr>
          <p:grpSpPr>
            <a:xfrm>
              <a:off x="2702650" y="1383183"/>
              <a:ext cx="483736" cy="461061"/>
              <a:chOff x="0" y="0"/>
              <a:chExt cx="812800" cy="774700"/>
            </a:xfrm>
          </p:grpSpPr>
          <p:sp>
            <p:nvSpPr>
              <p:cNvPr id="558" name="Google Shape;558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59" name="Google Shape;559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0" name="Google Shape;560;p6"/>
            <p:cNvGrpSpPr/>
            <p:nvPr/>
          </p:nvGrpSpPr>
          <p:grpSpPr>
            <a:xfrm>
              <a:off x="3472736" y="1383183"/>
              <a:ext cx="483736" cy="461061"/>
              <a:chOff x="0" y="0"/>
              <a:chExt cx="812800" cy="774700"/>
            </a:xfrm>
          </p:grpSpPr>
          <p:sp>
            <p:nvSpPr>
              <p:cNvPr id="561" name="Google Shape;561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62" name="Google Shape;562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3" name="Google Shape;563;p6"/>
            <p:cNvGrpSpPr/>
            <p:nvPr/>
          </p:nvGrpSpPr>
          <p:grpSpPr>
            <a:xfrm>
              <a:off x="0" y="1839223"/>
              <a:ext cx="483736" cy="461061"/>
              <a:chOff x="0" y="0"/>
              <a:chExt cx="812800" cy="774700"/>
            </a:xfrm>
          </p:grpSpPr>
          <p:sp>
            <p:nvSpPr>
              <p:cNvPr id="564" name="Google Shape;564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65" name="Google Shape;565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6" name="Google Shape;566;p6"/>
            <p:cNvGrpSpPr/>
            <p:nvPr/>
          </p:nvGrpSpPr>
          <p:grpSpPr>
            <a:xfrm>
              <a:off x="774984" y="1839223"/>
              <a:ext cx="483736" cy="461061"/>
              <a:chOff x="0" y="0"/>
              <a:chExt cx="812800" cy="774700"/>
            </a:xfrm>
          </p:grpSpPr>
          <p:sp>
            <p:nvSpPr>
              <p:cNvPr id="567" name="Google Shape;567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68" name="Google Shape;568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69" name="Google Shape;569;p6"/>
            <p:cNvGrpSpPr/>
            <p:nvPr/>
          </p:nvGrpSpPr>
          <p:grpSpPr>
            <a:xfrm>
              <a:off x="1545071" y="1839223"/>
              <a:ext cx="483736" cy="461061"/>
              <a:chOff x="0" y="0"/>
              <a:chExt cx="812800" cy="774700"/>
            </a:xfrm>
          </p:grpSpPr>
          <p:sp>
            <p:nvSpPr>
              <p:cNvPr id="570" name="Google Shape;570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71" name="Google Shape;571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p6"/>
            <p:cNvGrpSpPr/>
            <p:nvPr/>
          </p:nvGrpSpPr>
          <p:grpSpPr>
            <a:xfrm>
              <a:off x="2315157" y="1839223"/>
              <a:ext cx="483736" cy="461061"/>
              <a:chOff x="0" y="0"/>
              <a:chExt cx="812800" cy="774700"/>
            </a:xfrm>
          </p:grpSpPr>
          <p:sp>
            <p:nvSpPr>
              <p:cNvPr id="573" name="Google Shape;573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74" name="Google Shape;574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p6"/>
            <p:cNvGrpSpPr/>
            <p:nvPr/>
          </p:nvGrpSpPr>
          <p:grpSpPr>
            <a:xfrm>
              <a:off x="3085244" y="1839223"/>
              <a:ext cx="483736" cy="461061"/>
              <a:chOff x="0" y="0"/>
              <a:chExt cx="812800" cy="774700"/>
            </a:xfrm>
          </p:grpSpPr>
          <p:sp>
            <p:nvSpPr>
              <p:cNvPr id="576" name="Google Shape;576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77" name="Google Shape;577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8" name="Google Shape;578;p6"/>
            <p:cNvGrpSpPr/>
            <p:nvPr/>
          </p:nvGrpSpPr>
          <p:grpSpPr>
            <a:xfrm>
              <a:off x="3855331" y="1839223"/>
              <a:ext cx="483736" cy="461061"/>
              <a:chOff x="0" y="0"/>
              <a:chExt cx="812800" cy="774700"/>
            </a:xfrm>
          </p:grpSpPr>
          <p:sp>
            <p:nvSpPr>
              <p:cNvPr id="579" name="Google Shape;579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80" name="Google Shape;580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1" name="Google Shape;581;p6"/>
            <p:cNvGrpSpPr/>
            <p:nvPr/>
          </p:nvGrpSpPr>
          <p:grpSpPr>
            <a:xfrm>
              <a:off x="392390" y="2300284"/>
              <a:ext cx="483736" cy="461061"/>
              <a:chOff x="0" y="0"/>
              <a:chExt cx="812800" cy="774700"/>
            </a:xfrm>
          </p:grpSpPr>
          <p:sp>
            <p:nvSpPr>
              <p:cNvPr id="582" name="Google Shape;582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83" name="Google Shape;583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4" name="Google Shape;584;p6"/>
            <p:cNvGrpSpPr/>
            <p:nvPr/>
          </p:nvGrpSpPr>
          <p:grpSpPr>
            <a:xfrm>
              <a:off x="1162476" y="2300284"/>
              <a:ext cx="483736" cy="461061"/>
              <a:chOff x="0" y="0"/>
              <a:chExt cx="812800" cy="774700"/>
            </a:xfrm>
          </p:grpSpPr>
          <p:sp>
            <p:nvSpPr>
              <p:cNvPr id="585" name="Google Shape;585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86" name="Google Shape;586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87" name="Google Shape;587;p6"/>
            <p:cNvGrpSpPr/>
            <p:nvPr/>
          </p:nvGrpSpPr>
          <p:grpSpPr>
            <a:xfrm>
              <a:off x="1932563" y="2300284"/>
              <a:ext cx="483736" cy="461061"/>
              <a:chOff x="0" y="0"/>
              <a:chExt cx="812800" cy="774700"/>
            </a:xfrm>
          </p:grpSpPr>
          <p:sp>
            <p:nvSpPr>
              <p:cNvPr id="588" name="Google Shape;588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89" name="Google Shape;589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0" name="Google Shape;590;p6"/>
            <p:cNvGrpSpPr/>
            <p:nvPr/>
          </p:nvGrpSpPr>
          <p:grpSpPr>
            <a:xfrm>
              <a:off x="2702650" y="2300284"/>
              <a:ext cx="483736" cy="461061"/>
              <a:chOff x="0" y="0"/>
              <a:chExt cx="812800" cy="774700"/>
            </a:xfrm>
          </p:grpSpPr>
          <p:sp>
            <p:nvSpPr>
              <p:cNvPr id="591" name="Google Shape;591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92" name="Google Shape;592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3" name="Google Shape;593;p6"/>
            <p:cNvGrpSpPr/>
            <p:nvPr/>
          </p:nvGrpSpPr>
          <p:grpSpPr>
            <a:xfrm>
              <a:off x="3472736" y="2300284"/>
              <a:ext cx="483736" cy="461061"/>
              <a:chOff x="0" y="0"/>
              <a:chExt cx="812800" cy="774700"/>
            </a:xfrm>
          </p:grpSpPr>
          <p:sp>
            <p:nvSpPr>
              <p:cNvPr id="594" name="Google Shape;594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95" name="Google Shape;595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6" name="Google Shape;596;p6"/>
            <p:cNvGrpSpPr/>
            <p:nvPr/>
          </p:nvGrpSpPr>
          <p:grpSpPr>
            <a:xfrm>
              <a:off x="0" y="2761345"/>
              <a:ext cx="483736" cy="461061"/>
              <a:chOff x="0" y="0"/>
              <a:chExt cx="812800" cy="774700"/>
            </a:xfrm>
          </p:grpSpPr>
          <p:sp>
            <p:nvSpPr>
              <p:cNvPr id="597" name="Google Shape;597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598" name="Google Shape;598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99" name="Google Shape;599;p6"/>
            <p:cNvGrpSpPr/>
            <p:nvPr/>
          </p:nvGrpSpPr>
          <p:grpSpPr>
            <a:xfrm>
              <a:off x="774984" y="2761345"/>
              <a:ext cx="483736" cy="461061"/>
              <a:chOff x="0" y="0"/>
              <a:chExt cx="812800" cy="774700"/>
            </a:xfrm>
          </p:grpSpPr>
          <p:sp>
            <p:nvSpPr>
              <p:cNvPr id="600" name="Google Shape;600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01" name="Google Shape;601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2" name="Google Shape;602;p6"/>
            <p:cNvGrpSpPr/>
            <p:nvPr/>
          </p:nvGrpSpPr>
          <p:grpSpPr>
            <a:xfrm>
              <a:off x="1545071" y="2761345"/>
              <a:ext cx="483736" cy="461061"/>
              <a:chOff x="0" y="0"/>
              <a:chExt cx="812800" cy="774700"/>
            </a:xfrm>
          </p:grpSpPr>
          <p:sp>
            <p:nvSpPr>
              <p:cNvPr id="603" name="Google Shape;603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04" name="Google Shape;604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5" name="Google Shape;605;p6"/>
            <p:cNvGrpSpPr/>
            <p:nvPr/>
          </p:nvGrpSpPr>
          <p:grpSpPr>
            <a:xfrm>
              <a:off x="2315157" y="2761345"/>
              <a:ext cx="483736" cy="461061"/>
              <a:chOff x="0" y="0"/>
              <a:chExt cx="812800" cy="774700"/>
            </a:xfrm>
          </p:grpSpPr>
          <p:sp>
            <p:nvSpPr>
              <p:cNvPr id="606" name="Google Shape;606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07" name="Google Shape;607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8" name="Google Shape;608;p6"/>
            <p:cNvGrpSpPr/>
            <p:nvPr/>
          </p:nvGrpSpPr>
          <p:grpSpPr>
            <a:xfrm>
              <a:off x="3085244" y="2761345"/>
              <a:ext cx="483736" cy="461061"/>
              <a:chOff x="0" y="0"/>
              <a:chExt cx="812800" cy="774700"/>
            </a:xfrm>
          </p:grpSpPr>
          <p:sp>
            <p:nvSpPr>
              <p:cNvPr id="609" name="Google Shape;609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10" name="Google Shape;610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1" name="Google Shape;611;p6"/>
            <p:cNvGrpSpPr/>
            <p:nvPr/>
          </p:nvGrpSpPr>
          <p:grpSpPr>
            <a:xfrm>
              <a:off x="3855331" y="2761345"/>
              <a:ext cx="483736" cy="461061"/>
              <a:chOff x="0" y="0"/>
              <a:chExt cx="812800" cy="774700"/>
            </a:xfrm>
          </p:grpSpPr>
          <p:sp>
            <p:nvSpPr>
              <p:cNvPr id="612" name="Google Shape;612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13" name="Google Shape;613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4" name="Google Shape;614;p6"/>
            <p:cNvGrpSpPr/>
            <p:nvPr/>
          </p:nvGrpSpPr>
          <p:grpSpPr>
            <a:xfrm>
              <a:off x="392390" y="3222406"/>
              <a:ext cx="483736" cy="461061"/>
              <a:chOff x="0" y="0"/>
              <a:chExt cx="812800" cy="774700"/>
            </a:xfrm>
          </p:grpSpPr>
          <p:sp>
            <p:nvSpPr>
              <p:cNvPr id="615" name="Google Shape;615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16" name="Google Shape;616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17" name="Google Shape;617;p6"/>
            <p:cNvGrpSpPr/>
            <p:nvPr/>
          </p:nvGrpSpPr>
          <p:grpSpPr>
            <a:xfrm>
              <a:off x="1162476" y="3222406"/>
              <a:ext cx="483736" cy="461061"/>
              <a:chOff x="0" y="0"/>
              <a:chExt cx="812800" cy="774700"/>
            </a:xfrm>
          </p:grpSpPr>
          <p:sp>
            <p:nvSpPr>
              <p:cNvPr id="618" name="Google Shape;618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19" name="Google Shape;619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0" name="Google Shape;620;p6"/>
            <p:cNvGrpSpPr/>
            <p:nvPr/>
          </p:nvGrpSpPr>
          <p:grpSpPr>
            <a:xfrm>
              <a:off x="1932563" y="3222406"/>
              <a:ext cx="483736" cy="461061"/>
              <a:chOff x="0" y="0"/>
              <a:chExt cx="812800" cy="774700"/>
            </a:xfrm>
          </p:grpSpPr>
          <p:sp>
            <p:nvSpPr>
              <p:cNvPr id="621" name="Google Shape;621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22" name="Google Shape;622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3" name="Google Shape;623;p6"/>
            <p:cNvGrpSpPr/>
            <p:nvPr/>
          </p:nvGrpSpPr>
          <p:grpSpPr>
            <a:xfrm>
              <a:off x="2702650" y="3222406"/>
              <a:ext cx="483736" cy="461061"/>
              <a:chOff x="0" y="0"/>
              <a:chExt cx="812800" cy="774700"/>
            </a:xfrm>
          </p:grpSpPr>
          <p:sp>
            <p:nvSpPr>
              <p:cNvPr id="624" name="Google Shape;624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25" name="Google Shape;625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6" name="Google Shape;626;p6"/>
            <p:cNvGrpSpPr/>
            <p:nvPr/>
          </p:nvGrpSpPr>
          <p:grpSpPr>
            <a:xfrm>
              <a:off x="3472736" y="3222406"/>
              <a:ext cx="483736" cy="461061"/>
              <a:chOff x="0" y="0"/>
              <a:chExt cx="812800" cy="774700"/>
            </a:xfrm>
          </p:grpSpPr>
          <p:sp>
            <p:nvSpPr>
              <p:cNvPr id="627" name="Google Shape;627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28" name="Google Shape;628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29" name="Google Shape;629;p6"/>
            <p:cNvGrpSpPr/>
            <p:nvPr/>
          </p:nvGrpSpPr>
          <p:grpSpPr>
            <a:xfrm>
              <a:off x="0" y="3678446"/>
              <a:ext cx="483736" cy="461061"/>
              <a:chOff x="0" y="0"/>
              <a:chExt cx="812800" cy="774700"/>
            </a:xfrm>
          </p:grpSpPr>
          <p:sp>
            <p:nvSpPr>
              <p:cNvPr id="630" name="Google Shape;630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31" name="Google Shape;631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2" name="Google Shape;632;p6"/>
            <p:cNvGrpSpPr/>
            <p:nvPr/>
          </p:nvGrpSpPr>
          <p:grpSpPr>
            <a:xfrm>
              <a:off x="774984" y="3678446"/>
              <a:ext cx="483736" cy="461061"/>
              <a:chOff x="0" y="0"/>
              <a:chExt cx="812800" cy="774700"/>
            </a:xfrm>
          </p:grpSpPr>
          <p:sp>
            <p:nvSpPr>
              <p:cNvPr id="633" name="Google Shape;633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34" name="Google Shape;634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5" name="Google Shape;635;p6"/>
            <p:cNvGrpSpPr/>
            <p:nvPr/>
          </p:nvGrpSpPr>
          <p:grpSpPr>
            <a:xfrm>
              <a:off x="1545071" y="3678446"/>
              <a:ext cx="483736" cy="461061"/>
              <a:chOff x="0" y="0"/>
              <a:chExt cx="812800" cy="774700"/>
            </a:xfrm>
          </p:grpSpPr>
          <p:sp>
            <p:nvSpPr>
              <p:cNvPr id="636" name="Google Shape;636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37" name="Google Shape;637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8" name="Google Shape;638;p6"/>
            <p:cNvGrpSpPr/>
            <p:nvPr/>
          </p:nvGrpSpPr>
          <p:grpSpPr>
            <a:xfrm>
              <a:off x="2315157" y="3678446"/>
              <a:ext cx="483736" cy="461061"/>
              <a:chOff x="0" y="0"/>
              <a:chExt cx="812800" cy="774700"/>
            </a:xfrm>
          </p:grpSpPr>
          <p:sp>
            <p:nvSpPr>
              <p:cNvPr id="639" name="Google Shape;639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40" name="Google Shape;640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p6"/>
            <p:cNvGrpSpPr/>
            <p:nvPr/>
          </p:nvGrpSpPr>
          <p:grpSpPr>
            <a:xfrm>
              <a:off x="3085244" y="3678446"/>
              <a:ext cx="483736" cy="461061"/>
              <a:chOff x="0" y="0"/>
              <a:chExt cx="812800" cy="774700"/>
            </a:xfrm>
          </p:grpSpPr>
          <p:sp>
            <p:nvSpPr>
              <p:cNvPr id="642" name="Google Shape;642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43" name="Google Shape;643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p6"/>
            <p:cNvGrpSpPr/>
            <p:nvPr/>
          </p:nvGrpSpPr>
          <p:grpSpPr>
            <a:xfrm>
              <a:off x="3855331" y="3678446"/>
              <a:ext cx="483736" cy="461061"/>
              <a:chOff x="0" y="0"/>
              <a:chExt cx="812800" cy="774700"/>
            </a:xfrm>
          </p:grpSpPr>
          <p:sp>
            <p:nvSpPr>
              <p:cNvPr id="645" name="Google Shape;645;p6"/>
              <p:cNvSpPr/>
              <p:nvPr/>
            </p:nvSpPr>
            <p:spPr>
              <a:xfrm>
                <a:off x="0" y="0"/>
                <a:ext cx="812800" cy="774700"/>
              </a:xfrm>
              <a:custGeom>
                <a:rect b="b" l="l" r="r" t="t"/>
                <a:pathLst>
                  <a:path extrusionOk="0" h="774700" w="812800">
                    <a:moveTo>
                      <a:pt x="406400" y="0"/>
                    </a:moveTo>
                    <a:lnTo>
                      <a:pt x="502338" y="295909"/>
                    </a:lnTo>
                    <a:lnTo>
                      <a:pt x="812800" y="295909"/>
                    </a:lnTo>
                    <a:lnTo>
                      <a:pt x="561631" y="478791"/>
                    </a:lnTo>
                    <a:lnTo>
                      <a:pt x="657569" y="774700"/>
                    </a:lnTo>
                    <a:lnTo>
                      <a:pt x="406400" y="591819"/>
                    </a:lnTo>
                    <a:lnTo>
                      <a:pt x="155231" y="774700"/>
                    </a:lnTo>
                    <a:lnTo>
                      <a:pt x="251169" y="478791"/>
                    </a:lnTo>
                    <a:lnTo>
                      <a:pt x="0" y="295909"/>
                    </a:lnTo>
                    <a:lnTo>
                      <a:pt x="310462" y="295909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F1F1F1"/>
              </a:solidFill>
              <a:ln>
                <a:noFill/>
              </a:ln>
            </p:spPr>
          </p:sp>
          <p:sp>
            <p:nvSpPr>
              <p:cNvPr id="646" name="Google Shape;646;p6"/>
              <p:cNvSpPr txBox="1"/>
              <p:nvPr/>
            </p:nvSpPr>
            <p:spPr>
              <a:xfrm>
                <a:off x="228600" y="238125"/>
                <a:ext cx="355600" cy="3714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36944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7" name="Google Shape;647;p6"/>
          <p:cNvSpPr txBox="1"/>
          <p:nvPr/>
        </p:nvSpPr>
        <p:spPr>
          <a:xfrm>
            <a:off x="1840325" y="7637125"/>
            <a:ext cx="154776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By: The Virginia Tallent Campaign Group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4700" y="2633737"/>
            <a:ext cx="9328476" cy="5019516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5"/>
          <p:cNvSpPr txBox="1"/>
          <p:nvPr/>
        </p:nvSpPr>
        <p:spPr>
          <a:xfrm>
            <a:off x="6445800" y="814150"/>
            <a:ext cx="5396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Magic Number</a:t>
            </a:r>
            <a:endParaRPr b="1" sz="50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6" name="Google Shape;716;p15"/>
          <p:cNvSpPr txBox="1"/>
          <p:nvPr/>
        </p:nvSpPr>
        <p:spPr>
          <a:xfrm>
            <a:off x="930900" y="2720325"/>
            <a:ext cx="72822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Initial Projections: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448,859 expected ballots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596,623 total votes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119,823 votes for magic number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17" name="Google Shape;717;p15"/>
          <p:cNvSpPr txBox="1"/>
          <p:nvPr/>
        </p:nvSpPr>
        <p:spPr>
          <a:xfrm>
            <a:off x="930900" y="5411800"/>
            <a:ext cx="75438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Final Results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416,584 ballots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614,909 total votes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125,668 votes for magic number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6"/>
          <p:cNvSpPr txBox="1"/>
          <p:nvPr/>
        </p:nvSpPr>
        <p:spPr>
          <a:xfrm>
            <a:off x="5457150" y="951300"/>
            <a:ext cx="7373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0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Magic Number</a:t>
            </a:r>
            <a:endParaRPr b="1" sz="50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3" name="Google Shape;723;p16"/>
          <p:cNvSpPr txBox="1"/>
          <p:nvPr/>
        </p:nvSpPr>
        <p:spPr>
          <a:xfrm>
            <a:off x="1956750" y="2306550"/>
            <a:ext cx="5230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Official Magic Number: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20.45%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125,668 votes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24" name="Google Shape;72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936" y="5884350"/>
            <a:ext cx="11848125" cy="3933926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6"/>
          <p:cNvSpPr txBox="1"/>
          <p:nvPr/>
        </p:nvSpPr>
        <p:spPr>
          <a:xfrm>
            <a:off x="9152500" y="2060250"/>
            <a:ext cx="83400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What went Wrong?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Lower turnout (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particularly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affecting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democrats)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Abnormal independent candidate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7"/>
          <p:cNvSpPr txBox="1"/>
          <p:nvPr/>
        </p:nvSpPr>
        <p:spPr>
          <a:xfrm>
            <a:off x="876400" y="1625150"/>
            <a:ext cx="15264600" cy="245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-Some Base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Precincts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defied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expectations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-In particular, areas in Green Township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					(Mid-West Hamilton)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-Overall, the county trended more Republican across the board in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all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races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31" name="Google Shape;731;p17"/>
          <p:cNvPicPr preferRelativeResize="0"/>
          <p:nvPr/>
        </p:nvPicPr>
        <p:blipFill rotWithShape="1">
          <a:blip r:embed="rId3">
            <a:alphaModFix/>
          </a:blip>
          <a:srcRect b="-17109" l="-4206" r="-4217" t="8684"/>
          <a:stretch/>
        </p:blipFill>
        <p:spPr>
          <a:xfrm>
            <a:off x="10200325" y="6562525"/>
            <a:ext cx="7458075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43825" y="914876"/>
            <a:ext cx="3087375" cy="463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68"/>
        </a:solidFill>
      </p:bgPr>
    </p:bg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7" name="Google Shape;737;p18"/>
          <p:cNvGrpSpPr/>
          <p:nvPr/>
        </p:nvGrpSpPr>
        <p:grpSpPr>
          <a:xfrm>
            <a:off x="9144000" y="-108496"/>
            <a:ext cx="9144059" cy="10395563"/>
            <a:chOff x="0" y="-28575"/>
            <a:chExt cx="2408296" cy="2737908"/>
          </a:xfrm>
        </p:grpSpPr>
        <p:sp>
          <p:nvSpPr>
            <p:cNvPr id="738" name="Google Shape;738;p18"/>
            <p:cNvSpPr/>
            <p:nvPr/>
          </p:nvSpPr>
          <p:spPr>
            <a:xfrm>
              <a:off x="0" y="0"/>
              <a:ext cx="2408296" cy="2709333"/>
            </a:xfrm>
            <a:custGeom>
              <a:rect b="b" l="l" r="r" t="t"/>
              <a:pathLst>
                <a:path extrusionOk="0" h="2709333" w="2408296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BF0A30"/>
            </a:solidFill>
            <a:ln>
              <a:noFill/>
            </a:ln>
          </p:spPr>
        </p:sp>
        <p:sp>
          <p:nvSpPr>
            <p:cNvPr id="739" name="Google Shape;739;p18"/>
            <p:cNvSpPr txBox="1"/>
            <p:nvPr/>
          </p:nvSpPr>
          <p:spPr>
            <a:xfrm>
              <a:off x="0" y="-28575"/>
              <a:ext cx="2408296" cy="273790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36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40" name="Google Shape;740;p18"/>
          <p:cNvSpPr txBox="1"/>
          <p:nvPr/>
        </p:nvSpPr>
        <p:spPr>
          <a:xfrm>
            <a:off x="337850" y="348875"/>
            <a:ext cx="8806200" cy="24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What would we do differently?</a:t>
            </a:r>
            <a:endParaRPr b="1" sz="48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1" name="Google Shape;741;p18"/>
          <p:cNvSpPr txBox="1"/>
          <p:nvPr/>
        </p:nvSpPr>
        <p:spPr>
          <a:xfrm>
            <a:off x="819250" y="2373275"/>
            <a:ext cx="7018500" cy="67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●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Fundraising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Send even more thank you’s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●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Budgeting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Spend more on Digital Advertising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Invest in Road Signs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Show off endorsements more!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42" name="Google Shape;742;p18"/>
          <p:cNvSpPr txBox="1"/>
          <p:nvPr/>
        </p:nvSpPr>
        <p:spPr>
          <a:xfrm>
            <a:off x="10042050" y="312450"/>
            <a:ext cx="6891900" cy="62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●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Outreach strategy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Larger social media presence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Presence at more events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●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Expenses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Gifts to Restricted fund (D. Hamilton County)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16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4300"/>
              <a:buFont typeface="Montserrat"/>
              <a:buChar char="○"/>
            </a:pPr>
            <a:r>
              <a:rPr lang="en-US" sz="43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Printing &amp; Mailing</a:t>
            </a:r>
            <a:endParaRPr sz="43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43" name="Google Shape;74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7762" y="7323450"/>
            <a:ext cx="5180477" cy="2721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2868"/>
        </a:solidFill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8" name="Google Shape;7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2238" y="0"/>
            <a:ext cx="64643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9"/>
          <p:cNvSpPr txBox="1"/>
          <p:nvPr/>
        </p:nvSpPr>
        <p:spPr>
          <a:xfrm>
            <a:off x="263350" y="516100"/>
            <a:ext cx="115590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Final GOTV Efforts by the Tallent Campaign</a:t>
            </a:r>
            <a:endParaRPr sz="3800">
              <a:solidFill>
                <a:srgbClr val="F1F1F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750" name="Google Shape;750;p19"/>
          <p:cNvSpPr txBox="1"/>
          <p:nvPr/>
        </p:nvSpPr>
        <p:spPr>
          <a:xfrm>
            <a:off x="788050" y="1850150"/>
            <a:ext cx="10204800" cy="80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-Posted to her Instagram and Facebook, with a final message to voters about her platform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-Volunteers at the board of elections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	-Urging early voters to vote down-ballot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-Calling members of the democratic base may increase win margin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-Lipps for Judge campaign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0"/>
          <p:cNvSpPr txBox="1"/>
          <p:nvPr/>
        </p:nvSpPr>
        <p:spPr>
          <a:xfrm>
            <a:off x="548600" y="468675"/>
            <a:ext cx="16717800" cy="10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Swing Districts/ </a:t>
            </a:r>
            <a:r>
              <a:rPr b="1" lang="en-US" sz="34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Precincts</a:t>
            </a:r>
            <a:r>
              <a:rPr b="1" lang="en-US" sz="34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Evaluation</a:t>
            </a:r>
            <a:endParaRPr b="1" sz="34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6" name="Google Shape;75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015" y="2273938"/>
            <a:ext cx="8769209" cy="573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0912" y="4847825"/>
            <a:ext cx="9115500" cy="56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3425" y="1471875"/>
            <a:ext cx="6017325" cy="37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3" name="Google Shape;7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0613" y="4373675"/>
            <a:ext cx="8746775" cy="52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21"/>
          <p:cNvSpPr txBox="1"/>
          <p:nvPr/>
        </p:nvSpPr>
        <p:spPr>
          <a:xfrm>
            <a:off x="6297700" y="2826450"/>
            <a:ext cx="5286600" cy="12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60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89375"/>
            <a:ext cx="8370650" cy="54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62600" y="3661450"/>
            <a:ext cx="9505951" cy="3156273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"/>
          <p:cNvSpPr txBox="1"/>
          <p:nvPr/>
        </p:nvSpPr>
        <p:spPr>
          <a:xfrm>
            <a:off x="5047200" y="8841800"/>
            <a:ext cx="8830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Hamilton County Board of Elections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5" name="Google Shape;655;p7"/>
          <p:cNvSpPr txBox="1"/>
          <p:nvPr/>
        </p:nvSpPr>
        <p:spPr>
          <a:xfrm>
            <a:off x="6077700" y="590675"/>
            <a:ext cx="676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Election Results</a:t>
            </a:r>
            <a:endParaRPr b="1" sz="56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8"/>
          <p:cNvSpPr txBox="1"/>
          <p:nvPr/>
        </p:nvSpPr>
        <p:spPr>
          <a:xfrm>
            <a:off x="7276800" y="567075"/>
            <a:ext cx="3734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Turnout</a:t>
            </a:r>
            <a:endParaRPr b="1" sz="5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1" name="Google Shape;661;p8"/>
          <p:cNvSpPr txBox="1"/>
          <p:nvPr/>
        </p:nvSpPr>
        <p:spPr>
          <a:xfrm>
            <a:off x="1428100" y="1965725"/>
            <a:ext cx="163059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●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Predicted a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turnout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within the range of 71%-74% for this presidential election. 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○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We came to this conclusion with the aid of the presidential elections in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2012 with a turnout percentage of 74.77%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2" name="Google Shape;662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875" y="4472575"/>
            <a:ext cx="8871119" cy="485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375" y="4472563"/>
            <a:ext cx="7867650" cy="485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9"/>
          <p:cNvSpPr txBox="1"/>
          <p:nvPr/>
        </p:nvSpPr>
        <p:spPr>
          <a:xfrm>
            <a:off x="2035350" y="879925"/>
            <a:ext cx="14217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did our Prediction Fare?</a:t>
            </a:r>
            <a:endParaRPr b="1"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9" name="Google Shape;669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38" y="2078575"/>
            <a:ext cx="9972675" cy="6915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9"/>
          <p:cNvSpPr txBox="1"/>
          <p:nvPr/>
        </p:nvSpPr>
        <p:spPr>
          <a:xfrm>
            <a:off x="11653075" y="2734750"/>
            <a:ext cx="62073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●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Like we predicted: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○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emocrat base is primarily the metropolitan area of Cincinnati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●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Virginia had 142389 total votes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●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 lower turnout directly impacted this base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71" name="Google Shape;671;p9"/>
          <p:cNvSpPr txBox="1"/>
          <p:nvPr/>
        </p:nvSpPr>
        <p:spPr>
          <a:xfrm>
            <a:off x="2247388" y="9268975"/>
            <a:ext cx="7293000" cy="7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Each point represents 100 votes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0"/>
          <p:cNvSpPr txBox="1"/>
          <p:nvPr/>
        </p:nvSpPr>
        <p:spPr>
          <a:xfrm>
            <a:off x="1651050" y="795750"/>
            <a:ext cx="146286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did the Turnout affect Virginia’s Base?</a:t>
            </a:r>
            <a:endParaRPr b="1" sz="50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7" name="Google Shape;6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325" y="3724675"/>
            <a:ext cx="8315325" cy="551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2875" y="3724675"/>
            <a:ext cx="7924800" cy="5511475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10"/>
          <p:cNvSpPr txBox="1"/>
          <p:nvPr/>
        </p:nvSpPr>
        <p:spPr>
          <a:xfrm>
            <a:off x="2955325" y="9311400"/>
            <a:ext cx="28563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Predicted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0" name="Google Shape;680;p10"/>
          <p:cNvSpPr txBox="1"/>
          <p:nvPr/>
        </p:nvSpPr>
        <p:spPr>
          <a:xfrm>
            <a:off x="12733475" y="9336750"/>
            <a:ext cx="21036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Actual</a:t>
            </a:r>
            <a:endParaRPr sz="40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1" name="Google Shape;681;p10"/>
          <p:cNvSpPr txBox="1"/>
          <p:nvPr/>
        </p:nvSpPr>
        <p:spPr>
          <a:xfrm>
            <a:off x="678000" y="1774050"/>
            <a:ext cx="16574700" cy="16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●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Quite the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difference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between predicted and actual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○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Factor 1: Low Turnout of Democrat Voters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○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Factor 2: </a:t>
            </a: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Drop Off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1"/>
          <p:cNvSpPr txBox="1"/>
          <p:nvPr/>
        </p:nvSpPr>
        <p:spPr>
          <a:xfrm>
            <a:off x="7951500" y="904525"/>
            <a:ext cx="4285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Drop off</a:t>
            </a:r>
            <a:endParaRPr b="1" sz="4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87" name="Google Shape;687;p11"/>
          <p:cNvSpPr txBox="1"/>
          <p:nvPr/>
        </p:nvSpPr>
        <p:spPr>
          <a:xfrm>
            <a:off x="494200" y="2252075"/>
            <a:ext cx="14469300" cy="65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 2012(the last presidential election year with a race for our office) the Drop off was 31.3%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However, this year saw a massive decrease in Drop-Off of 22.1%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Math:Total votes cast for president:410,085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Individual votes:319,196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1-319195/410,085=22.1%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8" name="Google Shape;688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5775" y="5404975"/>
            <a:ext cx="8693749" cy="40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"/>
          <p:cNvSpPr txBox="1"/>
          <p:nvPr/>
        </p:nvSpPr>
        <p:spPr>
          <a:xfrm>
            <a:off x="3045150" y="302075"/>
            <a:ext cx="121977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Political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Affiliation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Shift from 2018 to 2024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(In favor of Democrats)</a:t>
            </a:r>
            <a:endParaRPr b="1" sz="2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94" name="Google Shape;6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325" y="1742500"/>
            <a:ext cx="13864500" cy="8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12"/>
          <p:cNvSpPr txBox="1"/>
          <p:nvPr/>
        </p:nvSpPr>
        <p:spPr>
          <a:xfrm>
            <a:off x="15147375" y="1649800"/>
            <a:ext cx="2626800" cy="83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Max: +29.3%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Min: -10.3%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Avg: +2.9%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3"/>
          <p:cNvSpPr txBox="1"/>
          <p:nvPr/>
        </p:nvSpPr>
        <p:spPr>
          <a:xfrm>
            <a:off x="3987875" y="529975"/>
            <a:ext cx="109551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How did the Support of Democrats change from 2018 to 2024</a:t>
            </a:r>
            <a:endParaRPr b="1"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1" name="Google Shape;701;p13"/>
          <p:cNvSpPr txBox="1"/>
          <p:nvPr/>
        </p:nvSpPr>
        <p:spPr>
          <a:xfrm>
            <a:off x="1490675" y="2413450"/>
            <a:ext cx="15949500" cy="67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Overall 43% of Democratic votes came from cincinnati in 2024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1" marL="9144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43% 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increase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in votes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from 2018 (34,993 Votes) 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for 2024: 44% of votes cast were 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Democratic</a:t>
            </a: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and 41% were Republican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 for 2018: 44% of votes cast were Democratic and 56% were Republican 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Republicans lost 36,070 votes and Democrats gained 84,758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085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500"/>
              <a:buFont typeface="Montserrat"/>
              <a:buChar char="-"/>
            </a:pPr>
            <a:r>
              <a:rPr lang="en-US" sz="3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This means that Overall the support for the Democrats in the Court of Common Pleas has significantly increased from 2024. </a:t>
            </a:r>
            <a:endParaRPr sz="3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"/>
          <p:cNvSpPr txBox="1"/>
          <p:nvPr/>
        </p:nvSpPr>
        <p:spPr>
          <a:xfrm>
            <a:off x="5182500" y="682400"/>
            <a:ext cx="8007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5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2018 Results vs 2024</a:t>
            </a:r>
            <a:endParaRPr b="1" sz="55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7" name="Google Shape;70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01850" y="2375150"/>
            <a:ext cx="8724102" cy="58041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14"/>
          <p:cNvSpPr txBox="1"/>
          <p:nvPr/>
        </p:nvSpPr>
        <p:spPr>
          <a:xfrm>
            <a:off x="346050" y="8509575"/>
            <a:ext cx="17679900" cy="15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Look Extremely Similar 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rgbClr val="F1F1F1"/>
              </a:buClr>
              <a:buSzPts val="3200"/>
              <a:buFont typeface="Montserrat"/>
              <a:buChar char="-"/>
            </a:pPr>
            <a:r>
              <a:rPr lang="en-US" sz="3200">
                <a:solidFill>
                  <a:srgbClr val="F1F1F1"/>
                </a:solidFill>
                <a:latin typeface="Montserrat"/>
                <a:ea typeface="Montserrat"/>
                <a:cs typeface="Montserrat"/>
                <a:sym typeface="Montserrat"/>
              </a:rPr>
              <a:t>Difference in the Results is because of the changed support of Democrats</a:t>
            </a:r>
            <a:endParaRPr sz="3200">
              <a:solidFill>
                <a:srgbClr val="F1F1F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09" name="Google Shape;7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50" y="2375150"/>
            <a:ext cx="8724100" cy="580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old Minimal American Electio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